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4" r:id="rId5"/>
    <p:sldId id="262" r:id="rId6"/>
    <p:sldId id="266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90" d="100"/>
          <a:sy n="90" d="100"/>
        </p:scale>
        <p:origin x="232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B5C96-F9F6-4348-9C01-B4563C6C98F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B4C79C8-E1A3-4098-AF7C-586E34852F91}">
      <dgm:prSet/>
      <dgm:spPr/>
      <dgm:t>
        <a:bodyPr/>
        <a:lstStyle/>
        <a:p>
          <a:r>
            <a:rPr lang="en-US"/>
            <a:t>Josh Rees</a:t>
          </a:r>
        </a:p>
      </dgm:t>
    </dgm:pt>
    <dgm:pt modelId="{74C30C08-6B3D-4313-B906-FE0E343AE26D}" type="parTrans" cxnId="{E892BB65-E7A8-42B6-B410-79EDDB341749}">
      <dgm:prSet/>
      <dgm:spPr/>
      <dgm:t>
        <a:bodyPr/>
        <a:lstStyle/>
        <a:p>
          <a:endParaRPr lang="en-US"/>
        </a:p>
      </dgm:t>
    </dgm:pt>
    <dgm:pt modelId="{E83266D7-929C-4E35-9AD9-AA420A33FC27}" type="sibTrans" cxnId="{E892BB65-E7A8-42B6-B410-79EDDB341749}">
      <dgm:prSet/>
      <dgm:spPr/>
      <dgm:t>
        <a:bodyPr/>
        <a:lstStyle/>
        <a:p>
          <a:endParaRPr lang="en-US"/>
        </a:p>
      </dgm:t>
    </dgm:pt>
    <dgm:pt modelId="{B2D7CD55-6EDB-4048-AADD-6A34157DC500}">
      <dgm:prSet/>
      <dgm:spPr/>
      <dgm:t>
        <a:bodyPr/>
        <a:lstStyle/>
        <a:p>
          <a:r>
            <a:rPr lang="en-US"/>
            <a:t>Harrison Panayiotou</a:t>
          </a:r>
        </a:p>
      </dgm:t>
    </dgm:pt>
    <dgm:pt modelId="{80966B9D-52D0-4737-B72F-C53D47141FC3}" type="parTrans" cxnId="{4F1E2EF3-9A23-40D8-9E05-089E6FAE8446}">
      <dgm:prSet/>
      <dgm:spPr/>
      <dgm:t>
        <a:bodyPr/>
        <a:lstStyle/>
        <a:p>
          <a:endParaRPr lang="en-US"/>
        </a:p>
      </dgm:t>
    </dgm:pt>
    <dgm:pt modelId="{06F3D305-BCD5-4C03-8266-029967A5E215}" type="sibTrans" cxnId="{4F1E2EF3-9A23-40D8-9E05-089E6FAE8446}">
      <dgm:prSet/>
      <dgm:spPr/>
      <dgm:t>
        <a:bodyPr/>
        <a:lstStyle/>
        <a:p>
          <a:endParaRPr lang="en-US"/>
        </a:p>
      </dgm:t>
    </dgm:pt>
    <dgm:pt modelId="{293C1E23-FCF6-4063-A5DF-F0511EA7DA25}">
      <dgm:prSet/>
      <dgm:spPr/>
      <dgm:t>
        <a:bodyPr/>
        <a:lstStyle/>
        <a:p>
          <a:r>
            <a:rPr lang="en-US"/>
            <a:t>Joel Nouble</a:t>
          </a:r>
        </a:p>
      </dgm:t>
    </dgm:pt>
    <dgm:pt modelId="{C87D05BB-B193-4D93-8CC6-0DC73FFB1A8C}" type="parTrans" cxnId="{B0D823A1-4681-48A0-9C35-4FD5B1076BFE}">
      <dgm:prSet/>
      <dgm:spPr/>
      <dgm:t>
        <a:bodyPr/>
        <a:lstStyle/>
        <a:p>
          <a:endParaRPr lang="en-US"/>
        </a:p>
      </dgm:t>
    </dgm:pt>
    <dgm:pt modelId="{46000055-213C-43A9-AB8D-6E5B81F03EA6}" type="sibTrans" cxnId="{B0D823A1-4681-48A0-9C35-4FD5B1076BFE}">
      <dgm:prSet/>
      <dgm:spPr/>
      <dgm:t>
        <a:bodyPr/>
        <a:lstStyle/>
        <a:p>
          <a:endParaRPr lang="en-US"/>
        </a:p>
      </dgm:t>
    </dgm:pt>
    <dgm:pt modelId="{A50C7D19-9D87-47FF-ACEE-DADDCA8C205C}">
      <dgm:prSet/>
      <dgm:spPr/>
      <dgm:t>
        <a:bodyPr/>
        <a:lstStyle/>
        <a:p>
          <a:r>
            <a:rPr lang="en-US"/>
            <a:t>Jermaine Anderson</a:t>
          </a:r>
        </a:p>
      </dgm:t>
    </dgm:pt>
    <dgm:pt modelId="{6F3819B1-152E-4591-87B8-7B6E15E0615A}" type="parTrans" cxnId="{C7DAD823-1457-47CD-A3F3-70A2B204667F}">
      <dgm:prSet/>
      <dgm:spPr/>
      <dgm:t>
        <a:bodyPr/>
        <a:lstStyle/>
        <a:p>
          <a:endParaRPr lang="en-US"/>
        </a:p>
      </dgm:t>
    </dgm:pt>
    <dgm:pt modelId="{429CF838-64F6-4D57-B57C-9C9280E18A5C}" type="sibTrans" cxnId="{C7DAD823-1457-47CD-A3F3-70A2B204667F}">
      <dgm:prSet/>
      <dgm:spPr/>
      <dgm:t>
        <a:bodyPr/>
        <a:lstStyle/>
        <a:p>
          <a:endParaRPr lang="en-US"/>
        </a:p>
      </dgm:t>
    </dgm:pt>
    <dgm:pt modelId="{5DBB4EBE-BC77-4A84-8089-98C40445DE8E}">
      <dgm:prSet/>
      <dgm:spPr/>
      <dgm:t>
        <a:bodyPr/>
        <a:lstStyle/>
        <a:p>
          <a:r>
            <a:rPr lang="en-US"/>
            <a:t>Craig Tanner</a:t>
          </a:r>
        </a:p>
      </dgm:t>
    </dgm:pt>
    <dgm:pt modelId="{C049888C-F9A7-4447-870E-3F50A2F2DE56}" type="parTrans" cxnId="{F08F31C2-1C32-4FE0-82B9-0E15D19800F8}">
      <dgm:prSet/>
      <dgm:spPr/>
      <dgm:t>
        <a:bodyPr/>
        <a:lstStyle/>
        <a:p>
          <a:endParaRPr lang="en-US"/>
        </a:p>
      </dgm:t>
    </dgm:pt>
    <dgm:pt modelId="{17F41C38-58A2-4266-BCEF-CE534B8924DF}" type="sibTrans" cxnId="{F08F31C2-1C32-4FE0-82B9-0E15D19800F8}">
      <dgm:prSet/>
      <dgm:spPr/>
      <dgm:t>
        <a:bodyPr/>
        <a:lstStyle/>
        <a:p>
          <a:endParaRPr lang="en-US"/>
        </a:p>
      </dgm:t>
    </dgm:pt>
    <dgm:pt modelId="{F6F88191-31E9-144D-9AF8-42FAE21684A2}" type="pres">
      <dgm:prSet presAssocID="{34BB5C96-F9F6-4348-9C01-B4563C6C98F3}" presName="linear" presStyleCnt="0">
        <dgm:presLayoutVars>
          <dgm:animLvl val="lvl"/>
          <dgm:resizeHandles val="exact"/>
        </dgm:presLayoutVars>
      </dgm:prSet>
      <dgm:spPr/>
    </dgm:pt>
    <dgm:pt modelId="{F95B1C79-FB47-814C-874C-89B9B06948A0}" type="pres">
      <dgm:prSet presAssocID="{BB4C79C8-E1A3-4098-AF7C-586E34852F9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5EBEF6A-2434-0946-A581-13C97105AFAC}" type="pres">
      <dgm:prSet presAssocID="{E83266D7-929C-4E35-9AD9-AA420A33FC27}" presName="spacer" presStyleCnt="0"/>
      <dgm:spPr/>
    </dgm:pt>
    <dgm:pt modelId="{202CC7E2-8FCE-D34C-9747-C49AF8CA67DF}" type="pres">
      <dgm:prSet presAssocID="{B2D7CD55-6EDB-4048-AADD-6A34157DC50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6ED73DA-A5AA-624F-99D2-1FFEE5DE2E5F}" type="pres">
      <dgm:prSet presAssocID="{06F3D305-BCD5-4C03-8266-029967A5E215}" presName="spacer" presStyleCnt="0"/>
      <dgm:spPr/>
    </dgm:pt>
    <dgm:pt modelId="{18711612-F979-6A48-ACB6-B94CF18AFB1A}" type="pres">
      <dgm:prSet presAssocID="{293C1E23-FCF6-4063-A5DF-F0511EA7DA2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31006BE-F523-184F-B0F1-09B886554B4F}" type="pres">
      <dgm:prSet presAssocID="{46000055-213C-43A9-AB8D-6E5B81F03EA6}" presName="spacer" presStyleCnt="0"/>
      <dgm:spPr/>
    </dgm:pt>
    <dgm:pt modelId="{1DD25019-2B7A-E949-A1C0-E79833DE45C8}" type="pres">
      <dgm:prSet presAssocID="{A50C7D19-9D87-47FF-ACEE-DADDCA8C205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B67BE75-2E0F-2341-835F-91DA2868302E}" type="pres">
      <dgm:prSet presAssocID="{429CF838-64F6-4D57-B57C-9C9280E18A5C}" presName="spacer" presStyleCnt="0"/>
      <dgm:spPr/>
    </dgm:pt>
    <dgm:pt modelId="{15F52377-EF06-6E42-963D-A02B7A8A5346}" type="pres">
      <dgm:prSet presAssocID="{5DBB4EBE-BC77-4A84-8089-98C40445DE8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7DAD823-1457-47CD-A3F3-70A2B204667F}" srcId="{34BB5C96-F9F6-4348-9C01-B4563C6C98F3}" destId="{A50C7D19-9D87-47FF-ACEE-DADDCA8C205C}" srcOrd="3" destOrd="0" parTransId="{6F3819B1-152E-4591-87B8-7B6E15E0615A}" sibTransId="{429CF838-64F6-4D57-B57C-9C9280E18A5C}"/>
    <dgm:cxn modelId="{4BF3C859-F609-6741-B309-53FD6193F5B7}" type="presOf" srcId="{BB4C79C8-E1A3-4098-AF7C-586E34852F91}" destId="{F95B1C79-FB47-814C-874C-89B9B06948A0}" srcOrd="0" destOrd="0" presId="urn:microsoft.com/office/officeart/2005/8/layout/vList2"/>
    <dgm:cxn modelId="{E892BB65-E7A8-42B6-B410-79EDDB341749}" srcId="{34BB5C96-F9F6-4348-9C01-B4563C6C98F3}" destId="{BB4C79C8-E1A3-4098-AF7C-586E34852F91}" srcOrd="0" destOrd="0" parTransId="{74C30C08-6B3D-4313-B906-FE0E343AE26D}" sibTransId="{E83266D7-929C-4E35-9AD9-AA420A33FC27}"/>
    <dgm:cxn modelId="{B0D823A1-4681-48A0-9C35-4FD5B1076BFE}" srcId="{34BB5C96-F9F6-4348-9C01-B4563C6C98F3}" destId="{293C1E23-FCF6-4063-A5DF-F0511EA7DA25}" srcOrd="2" destOrd="0" parTransId="{C87D05BB-B193-4D93-8CC6-0DC73FFB1A8C}" sibTransId="{46000055-213C-43A9-AB8D-6E5B81F03EA6}"/>
    <dgm:cxn modelId="{F08F31C2-1C32-4FE0-82B9-0E15D19800F8}" srcId="{34BB5C96-F9F6-4348-9C01-B4563C6C98F3}" destId="{5DBB4EBE-BC77-4A84-8089-98C40445DE8E}" srcOrd="4" destOrd="0" parTransId="{C049888C-F9A7-4447-870E-3F50A2F2DE56}" sibTransId="{17F41C38-58A2-4266-BCEF-CE534B8924DF}"/>
    <dgm:cxn modelId="{6ADE15C4-1F56-1248-8D9C-CF98FF56E2AC}" type="presOf" srcId="{5DBB4EBE-BC77-4A84-8089-98C40445DE8E}" destId="{15F52377-EF06-6E42-963D-A02B7A8A5346}" srcOrd="0" destOrd="0" presId="urn:microsoft.com/office/officeart/2005/8/layout/vList2"/>
    <dgm:cxn modelId="{48A5C5D2-342F-024B-9F23-753887C98585}" type="presOf" srcId="{A50C7D19-9D87-47FF-ACEE-DADDCA8C205C}" destId="{1DD25019-2B7A-E949-A1C0-E79833DE45C8}" srcOrd="0" destOrd="0" presId="urn:microsoft.com/office/officeart/2005/8/layout/vList2"/>
    <dgm:cxn modelId="{1943B5D7-C93C-994F-8B01-67053BE9BD65}" type="presOf" srcId="{34BB5C96-F9F6-4348-9C01-B4563C6C98F3}" destId="{F6F88191-31E9-144D-9AF8-42FAE21684A2}" srcOrd="0" destOrd="0" presId="urn:microsoft.com/office/officeart/2005/8/layout/vList2"/>
    <dgm:cxn modelId="{C48849E0-990C-7A40-B144-3D63341F23FD}" type="presOf" srcId="{293C1E23-FCF6-4063-A5DF-F0511EA7DA25}" destId="{18711612-F979-6A48-ACB6-B94CF18AFB1A}" srcOrd="0" destOrd="0" presId="urn:microsoft.com/office/officeart/2005/8/layout/vList2"/>
    <dgm:cxn modelId="{4F1E2EF3-9A23-40D8-9E05-089E6FAE8446}" srcId="{34BB5C96-F9F6-4348-9C01-B4563C6C98F3}" destId="{B2D7CD55-6EDB-4048-AADD-6A34157DC500}" srcOrd="1" destOrd="0" parTransId="{80966B9D-52D0-4737-B72F-C53D47141FC3}" sibTransId="{06F3D305-BCD5-4C03-8266-029967A5E215}"/>
    <dgm:cxn modelId="{9AD3A4FD-E161-F642-B34E-BAD85E297E9E}" type="presOf" srcId="{B2D7CD55-6EDB-4048-AADD-6A34157DC500}" destId="{202CC7E2-8FCE-D34C-9747-C49AF8CA67DF}" srcOrd="0" destOrd="0" presId="urn:microsoft.com/office/officeart/2005/8/layout/vList2"/>
    <dgm:cxn modelId="{CF97AA9D-F701-8B48-AC97-2D00C917765E}" type="presParOf" srcId="{F6F88191-31E9-144D-9AF8-42FAE21684A2}" destId="{F95B1C79-FB47-814C-874C-89B9B06948A0}" srcOrd="0" destOrd="0" presId="urn:microsoft.com/office/officeart/2005/8/layout/vList2"/>
    <dgm:cxn modelId="{BCC65993-1436-024E-9966-E0807AE361AF}" type="presParOf" srcId="{F6F88191-31E9-144D-9AF8-42FAE21684A2}" destId="{B5EBEF6A-2434-0946-A581-13C97105AFAC}" srcOrd="1" destOrd="0" presId="urn:microsoft.com/office/officeart/2005/8/layout/vList2"/>
    <dgm:cxn modelId="{FB8FE9D3-A0B5-8945-A6ED-A864B7F7C9FD}" type="presParOf" srcId="{F6F88191-31E9-144D-9AF8-42FAE21684A2}" destId="{202CC7E2-8FCE-D34C-9747-C49AF8CA67DF}" srcOrd="2" destOrd="0" presId="urn:microsoft.com/office/officeart/2005/8/layout/vList2"/>
    <dgm:cxn modelId="{992F8119-E1E3-814B-9331-B97B5985E799}" type="presParOf" srcId="{F6F88191-31E9-144D-9AF8-42FAE21684A2}" destId="{B6ED73DA-A5AA-624F-99D2-1FFEE5DE2E5F}" srcOrd="3" destOrd="0" presId="urn:microsoft.com/office/officeart/2005/8/layout/vList2"/>
    <dgm:cxn modelId="{602872BA-7417-1A42-9555-B9AA93E4B3B3}" type="presParOf" srcId="{F6F88191-31E9-144D-9AF8-42FAE21684A2}" destId="{18711612-F979-6A48-ACB6-B94CF18AFB1A}" srcOrd="4" destOrd="0" presId="urn:microsoft.com/office/officeart/2005/8/layout/vList2"/>
    <dgm:cxn modelId="{7A645328-5213-574B-A344-7D1E8D0BD21E}" type="presParOf" srcId="{F6F88191-31E9-144D-9AF8-42FAE21684A2}" destId="{B31006BE-F523-184F-B0F1-09B886554B4F}" srcOrd="5" destOrd="0" presId="urn:microsoft.com/office/officeart/2005/8/layout/vList2"/>
    <dgm:cxn modelId="{4AF41AF4-4AB9-1F4B-AD07-2F5F88CDD2B3}" type="presParOf" srcId="{F6F88191-31E9-144D-9AF8-42FAE21684A2}" destId="{1DD25019-2B7A-E949-A1C0-E79833DE45C8}" srcOrd="6" destOrd="0" presId="urn:microsoft.com/office/officeart/2005/8/layout/vList2"/>
    <dgm:cxn modelId="{65992746-F8D6-ED40-8DE1-4FE5CBD67851}" type="presParOf" srcId="{F6F88191-31E9-144D-9AF8-42FAE21684A2}" destId="{2B67BE75-2E0F-2341-835F-91DA2868302E}" srcOrd="7" destOrd="0" presId="urn:microsoft.com/office/officeart/2005/8/layout/vList2"/>
    <dgm:cxn modelId="{615B6DEA-48F6-D44B-83E5-4F9097E13CBC}" type="presParOf" srcId="{F6F88191-31E9-144D-9AF8-42FAE21684A2}" destId="{15F52377-EF06-6E42-963D-A02B7A8A534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291071-3192-4B5E-AD7B-A2C009585495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5BCB1F4-1DFD-4FA9-B338-D4A47C6E51EB}">
      <dgm:prSet/>
      <dgm:spPr/>
      <dgm:t>
        <a:bodyPr/>
        <a:lstStyle/>
        <a:p>
          <a:r>
            <a:rPr lang="en-US"/>
            <a:t>Will Evans</a:t>
          </a:r>
        </a:p>
      </dgm:t>
    </dgm:pt>
    <dgm:pt modelId="{FB2FC087-F62F-430A-B1C1-E2A6BD23C161}" type="parTrans" cxnId="{1C3D1435-4BFA-4DA4-9C52-50A7167FB375}">
      <dgm:prSet/>
      <dgm:spPr/>
      <dgm:t>
        <a:bodyPr/>
        <a:lstStyle/>
        <a:p>
          <a:endParaRPr lang="en-US"/>
        </a:p>
      </dgm:t>
    </dgm:pt>
    <dgm:pt modelId="{CB61FDE4-A69F-4C11-A45B-43C028C996E9}" type="sibTrans" cxnId="{1C3D1435-4BFA-4DA4-9C52-50A7167FB375}">
      <dgm:prSet/>
      <dgm:spPr/>
      <dgm:t>
        <a:bodyPr/>
        <a:lstStyle/>
        <a:p>
          <a:endParaRPr lang="en-US"/>
        </a:p>
      </dgm:t>
    </dgm:pt>
    <dgm:pt modelId="{F9F5E510-CA98-4459-B41A-A89F2BC43A45}">
      <dgm:prSet/>
      <dgm:spPr/>
      <dgm:t>
        <a:bodyPr/>
        <a:lstStyle/>
        <a:p>
          <a:r>
            <a:rPr lang="en-US" dirty="0"/>
            <a:t>Frankie Raymond</a:t>
          </a:r>
        </a:p>
      </dgm:t>
    </dgm:pt>
    <dgm:pt modelId="{B0F95C8C-0FD7-4FAD-A9C1-8F682EBB5C2B}" type="parTrans" cxnId="{0DC506F4-5B6B-4707-97A6-3438E3E983D3}">
      <dgm:prSet/>
      <dgm:spPr/>
      <dgm:t>
        <a:bodyPr/>
        <a:lstStyle/>
        <a:p>
          <a:endParaRPr lang="en-US"/>
        </a:p>
      </dgm:t>
    </dgm:pt>
    <dgm:pt modelId="{9CA3E414-F5C4-4F73-ACC9-C1074526978C}" type="sibTrans" cxnId="{0DC506F4-5B6B-4707-97A6-3438E3E983D3}">
      <dgm:prSet/>
      <dgm:spPr/>
      <dgm:t>
        <a:bodyPr/>
        <a:lstStyle/>
        <a:p>
          <a:endParaRPr lang="en-US"/>
        </a:p>
      </dgm:t>
    </dgm:pt>
    <dgm:pt modelId="{71E5B54C-E1CF-4314-9729-BB8A4D93C3BE}">
      <dgm:prSet/>
      <dgm:spPr/>
      <dgm:t>
        <a:bodyPr/>
        <a:lstStyle/>
        <a:p>
          <a:r>
            <a:rPr lang="en-US"/>
            <a:t>Adi Yussuf</a:t>
          </a:r>
        </a:p>
      </dgm:t>
    </dgm:pt>
    <dgm:pt modelId="{F756007B-2146-434B-8F46-EACC2F083265}" type="parTrans" cxnId="{340B84B8-F0A0-4A07-B5E0-0912240D6DAB}">
      <dgm:prSet/>
      <dgm:spPr/>
      <dgm:t>
        <a:bodyPr/>
        <a:lstStyle/>
        <a:p>
          <a:endParaRPr lang="en-US"/>
        </a:p>
      </dgm:t>
    </dgm:pt>
    <dgm:pt modelId="{69EA00A4-F647-45B7-8A90-7F37988CECB8}" type="sibTrans" cxnId="{340B84B8-F0A0-4A07-B5E0-0912240D6DAB}">
      <dgm:prSet/>
      <dgm:spPr/>
      <dgm:t>
        <a:bodyPr/>
        <a:lstStyle/>
        <a:p>
          <a:endParaRPr lang="en-US"/>
        </a:p>
      </dgm:t>
    </dgm:pt>
    <dgm:pt modelId="{055BF5BD-BF4E-4A76-A9DD-470EE8BB720B}">
      <dgm:prSet/>
      <dgm:spPr/>
      <dgm:t>
        <a:bodyPr/>
        <a:lstStyle/>
        <a:p>
          <a:r>
            <a:rPr lang="en-US"/>
            <a:t>Kwame Thomas</a:t>
          </a:r>
        </a:p>
      </dgm:t>
    </dgm:pt>
    <dgm:pt modelId="{03FA64A5-A094-42C6-83DC-EEE63629E3A6}" type="parTrans" cxnId="{B7312555-9AD1-4F77-86D6-858B0EC526B6}">
      <dgm:prSet/>
      <dgm:spPr/>
      <dgm:t>
        <a:bodyPr/>
        <a:lstStyle/>
        <a:p>
          <a:endParaRPr lang="en-US"/>
        </a:p>
      </dgm:t>
    </dgm:pt>
    <dgm:pt modelId="{9B9C00D4-C0EB-4528-9B4F-3BF96AA658C6}" type="sibTrans" cxnId="{B7312555-9AD1-4F77-86D6-858B0EC526B6}">
      <dgm:prSet/>
      <dgm:spPr/>
      <dgm:t>
        <a:bodyPr/>
        <a:lstStyle/>
        <a:p>
          <a:endParaRPr lang="en-US"/>
        </a:p>
      </dgm:t>
    </dgm:pt>
    <dgm:pt modelId="{2F474665-3429-4F8E-8066-A44E2DB3E27C}">
      <dgm:prSet/>
      <dgm:spPr/>
      <dgm:t>
        <a:bodyPr/>
        <a:lstStyle/>
        <a:p>
          <a:r>
            <a:rPr lang="en-US"/>
            <a:t>Saidou Khan</a:t>
          </a:r>
        </a:p>
      </dgm:t>
    </dgm:pt>
    <dgm:pt modelId="{71DBBC2B-4F5C-4C18-B0F2-2F7634B61DDE}" type="parTrans" cxnId="{6808A8B4-5A38-4494-907F-80C137110DC6}">
      <dgm:prSet/>
      <dgm:spPr/>
      <dgm:t>
        <a:bodyPr/>
        <a:lstStyle/>
        <a:p>
          <a:endParaRPr lang="en-US"/>
        </a:p>
      </dgm:t>
    </dgm:pt>
    <dgm:pt modelId="{AF00EDF3-E2E0-48D4-91C0-35066B3B6B48}" type="sibTrans" cxnId="{6808A8B4-5A38-4494-907F-80C137110DC6}">
      <dgm:prSet/>
      <dgm:spPr/>
      <dgm:t>
        <a:bodyPr/>
        <a:lstStyle/>
        <a:p>
          <a:endParaRPr lang="en-US"/>
        </a:p>
      </dgm:t>
    </dgm:pt>
    <dgm:pt modelId="{A407C8B5-D2CF-4D3C-9943-6C867E90D0B8}">
      <dgm:prSet/>
      <dgm:spPr/>
      <dgm:t>
        <a:bodyPr/>
        <a:lstStyle/>
        <a:p>
          <a:r>
            <a:rPr lang="en-US"/>
            <a:t>Andrew Dallas</a:t>
          </a:r>
        </a:p>
      </dgm:t>
    </dgm:pt>
    <dgm:pt modelId="{D16B3C05-E93B-4CC5-8B72-AFFDA293BC9A}" type="parTrans" cxnId="{F98F683B-24C4-425F-BF1B-941353FA7B74}">
      <dgm:prSet/>
      <dgm:spPr/>
      <dgm:t>
        <a:bodyPr/>
        <a:lstStyle/>
        <a:p>
          <a:endParaRPr lang="en-US"/>
        </a:p>
      </dgm:t>
    </dgm:pt>
    <dgm:pt modelId="{3F691A73-8638-4275-B95C-454CD81D082D}" type="sibTrans" cxnId="{F98F683B-24C4-425F-BF1B-941353FA7B74}">
      <dgm:prSet/>
      <dgm:spPr/>
      <dgm:t>
        <a:bodyPr/>
        <a:lstStyle/>
        <a:p>
          <a:endParaRPr lang="en-US"/>
        </a:p>
      </dgm:t>
    </dgm:pt>
    <dgm:pt modelId="{8E136E12-638C-4E6C-9C0E-5747921B1C9A}">
      <dgm:prSet/>
      <dgm:spPr/>
      <dgm:t>
        <a:bodyPr/>
        <a:lstStyle/>
        <a:p>
          <a:r>
            <a:rPr lang="en-US"/>
            <a:t>Danilo Orsi-Dadomo</a:t>
          </a:r>
        </a:p>
      </dgm:t>
    </dgm:pt>
    <dgm:pt modelId="{A4004739-968D-4960-8859-3DAC76230DD8}" type="parTrans" cxnId="{9150008F-8164-4A91-8EC9-3C66AE4B087C}">
      <dgm:prSet/>
      <dgm:spPr/>
      <dgm:t>
        <a:bodyPr/>
        <a:lstStyle/>
        <a:p>
          <a:endParaRPr lang="en-US"/>
        </a:p>
      </dgm:t>
    </dgm:pt>
    <dgm:pt modelId="{FBB06BD4-9BB9-43F4-A5A4-1305C3973ECB}" type="sibTrans" cxnId="{9150008F-8164-4A91-8EC9-3C66AE4B087C}">
      <dgm:prSet/>
      <dgm:spPr/>
      <dgm:t>
        <a:bodyPr/>
        <a:lstStyle/>
        <a:p>
          <a:endParaRPr lang="en-US"/>
        </a:p>
      </dgm:t>
    </dgm:pt>
    <dgm:pt modelId="{213E6E87-6ADC-443E-8A45-75A2C7B6D8B6}">
      <dgm:prSet/>
      <dgm:spPr/>
      <dgm:t>
        <a:bodyPr/>
        <a:lstStyle/>
        <a:p>
          <a:r>
            <a:rPr lang="en-US"/>
            <a:t>Josh Passley</a:t>
          </a:r>
        </a:p>
      </dgm:t>
    </dgm:pt>
    <dgm:pt modelId="{94D11608-608C-4654-A1AD-50AED8FD56BF}" type="parTrans" cxnId="{F9F7C7BE-5EA9-4222-A90C-21F9ABC5C657}">
      <dgm:prSet/>
      <dgm:spPr/>
      <dgm:t>
        <a:bodyPr/>
        <a:lstStyle/>
        <a:p>
          <a:endParaRPr lang="en-US"/>
        </a:p>
      </dgm:t>
    </dgm:pt>
    <dgm:pt modelId="{0BC1956A-2959-4D3E-A193-075E9A8EBB04}" type="sibTrans" cxnId="{F9F7C7BE-5EA9-4222-A90C-21F9ABC5C657}">
      <dgm:prSet/>
      <dgm:spPr/>
      <dgm:t>
        <a:bodyPr/>
        <a:lstStyle/>
        <a:p>
          <a:endParaRPr lang="en-US"/>
        </a:p>
      </dgm:t>
    </dgm:pt>
    <dgm:pt modelId="{F14B4C50-166B-44E0-9DEE-BA0DB606DD58}">
      <dgm:prSet/>
      <dgm:spPr/>
      <dgm:t>
        <a:bodyPr/>
        <a:lstStyle/>
        <a:p>
          <a:r>
            <a:rPr lang="en-US" dirty="0"/>
            <a:t>Shad Ogie</a:t>
          </a:r>
        </a:p>
      </dgm:t>
    </dgm:pt>
    <dgm:pt modelId="{352D1447-56BB-4378-B8EB-CC83591069FC}" type="parTrans" cxnId="{02CF8D3B-1825-43EE-80DC-94F5DB696C6C}">
      <dgm:prSet/>
      <dgm:spPr/>
      <dgm:t>
        <a:bodyPr/>
        <a:lstStyle/>
        <a:p>
          <a:endParaRPr lang="en-US"/>
        </a:p>
      </dgm:t>
    </dgm:pt>
    <dgm:pt modelId="{16182C6D-88E1-4C24-95AF-4EFAFC35A7C9}" type="sibTrans" cxnId="{02CF8D3B-1825-43EE-80DC-94F5DB696C6C}">
      <dgm:prSet/>
      <dgm:spPr/>
      <dgm:t>
        <a:bodyPr/>
        <a:lstStyle/>
        <a:p>
          <a:endParaRPr lang="en-US"/>
        </a:p>
      </dgm:t>
    </dgm:pt>
    <dgm:pt modelId="{C136F6B8-EB33-4CAA-9AF0-D51EB7793228}">
      <dgm:prSet/>
      <dgm:spPr/>
      <dgm:t>
        <a:bodyPr/>
        <a:lstStyle/>
        <a:p>
          <a:r>
            <a:rPr lang="en-US"/>
            <a:t>Ethan Coleman</a:t>
          </a:r>
        </a:p>
      </dgm:t>
    </dgm:pt>
    <dgm:pt modelId="{75305BAF-7F80-47ED-B637-A66352C7EF9A}" type="parTrans" cxnId="{11E1C001-3CA2-45CB-9482-AA6AC260383F}">
      <dgm:prSet/>
      <dgm:spPr/>
      <dgm:t>
        <a:bodyPr/>
        <a:lstStyle/>
        <a:p>
          <a:endParaRPr lang="en-US"/>
        </a:p>
      </dgm:t>
    </dgm:pt>
    <dgm:pt modelId="{52E5E0AE-6522-4780-A698-64BD66538486}" type="sibTrans" cxnId="{11E1C001-3CA2-45CB-9482-AA6AC260383F}">
      <dgm:prSet/>
      <dgm:spPr/>
      <dgm:t>
        <a:bodyPr/>
        <a:lstStyle/>
        <a:p>
          <a:endParaRPr lang="en-US"/>
        </a:p>
      </dgm:t>
    </dgm:pt>
    <dgm:pt modelId="{BC63856A-8DDB-4BA8-A6AF-220651F9E489}">
      <dgm:prSet/>
      <dgm:spPr/>
      <dgm:t>
        <a:bodyPr/>
        <a:lstStyle/>
        <a:p>
          <a:r>
            <a:rPr lang="en-US"/>
            <a:t>Virgil Gomis</a:t>
          </a:r>
        </a:p>
      </dgm:t>
    </dgm:pt>
    <dgm:pt modelId="{51AD309C-693C-4EA0-BC2F-DEDB294A0FC9}" type="parTrans" cxnId="{70094B84-0315-4AA0-9951-08AD12FBE92E}">
      <dgm:prSet/>
      <dgm:spPr/>
      <dgm:t>
        <a:bodyPr/>
        <a:lstStyle/>
        <a:p>
          <a:endParaRPr lang="en-US"/>
        </a:p>
      </dgm:t>
    </dgm:pt>
    <dgm:pt modelId="{20F61E84-8C03-46D3-80DD-B9943326801F}" type="sibTrans" cxnId="{70094B84-0315-4AA0-9951-08AD12FBE92E}">
      <dgm:prSet/>
      <dgm:spPr/>
      <dgm:t>
        <a:bodyPr/>
        <a:lstStyle/>
        <a:p>
          <a:endParaRPr lang="en-US"/>
        </a:p>
      </dgm:t>
    </dgm:pt>
    <dgm:pt modelId="{6DC851EF-B757-46AC-89B1-038909902A75}">
      <dgm:prSet/>
      <dgm:spPr/>
      <dgm:t>
        <a:bodyPr/>
        <a:lstStyle/>
        <a:p>
          <a:r>
            <a:rPr lang="en-US"/>
            <a:t>Mo Sagaf</a:t>
          </a:r>
        </a:p>
      </dgm:t>
    </dgm:pt>
    <dgm:pt modelId="{31F13A89-BA7C-42DB-9BE2-9FE6CECFC12E}" type="parTrans" cxnId="{1C800436-AC6A-40B6-8581-171CBB746990}">
      <dgm:prSet/>
      <dgm:spPr/>
      <dgm:t>
        <a:bodyPr/>
        <a:lstStyle/>
        <a:p>
          <a:endParaRPr lang="en-US"/>
        </a:p>
      </dgm:t>
    </dgm:pt>
    <dgm:pt modelId="{F2664D36-ABD9-4F54-B0C8-01224525FF51}" type="sibTrans" cxnId="{1C800436-AC6A-40B6-8581-171CBB746990}">
      <dgm:prSet/>
      <dgm:spPr/>
      <dgm:t>
        <a:bodyPr/>
        <a:lstStyle/>
        <a:p>
          <a:endParaRPr lang="en-US"/>
        </a:p>
      </dgm:t>
    </dgm:pt>
    <dgm:pt modelId="{B9AD461F-27B5-416E-8A04-BF67C0D680E4}">
      <dgm:prSet/>
      <dgm:spPr/>
      <dgm:t>
        <a:bodyPr/>
        <a:lstStyle/>
        <a:p>
          <a:r>
            <a:rPr lang="en-US"/>
            <a:t>Brendan Kiernan</a:t>
          </a:r>
        </a:p>
      </dgm:t>
    </dgm:pt>
    <dgm:pt modelId="{35B1E648-CD1D-4486-951F-669646C9FCD9}" type="parTrans" cxnId="{542840A9-B3F1-48FD-9977-32B8CA418BEA}">
      <dgm:prSet/>
      <dgm:spPr/>
      <dgm:t>
        <a:bodyPr/>
        <a:lstStyle/>
        <a:p>
          <a:endParaRPr lang="en-US"/>
        </a:p>
      </dgm:t>
    </dgm:pt>
    <dgm:pt modelId="{8A1CB2FE-856F-48BC-9898-051AD9265550}" type="sibTrans" cxnId="{542840A9-B3F1-48FD-9977-32B8CA418BEA}">
      <dgm:prSet/>
      <dgm:spPr/>
      <dgm:t>
        <a:bodyPr/>
        <a:lstStyle/>
        <a:p>
          <a:endParaRPr lang="en-US"/>
        </a:p>
      </dgm:t>
    </dgm:pt>
    <dgm:pt modelId="{468E22CF-288A-40E3-93DA-37E90EF5A368}">
      <dgm:prSet/>
      <dgm:spPr/>
      <dgm:t>
        <a:bodyPr/>
        <a:lstStyle/>
        <a:p>
          <a:r>
            <a:rPr lang="en-US"/>
            <a:t>Charlie Grainger</a:t>
          </a:r>
        </a:p>
      </dgm:t>
    </dgm:pt>
    <dgm:pt modelId="{80FEB228-C4DE-404C-AB63-45212B54E310}" type="parTrans" cxnId="{7D4A1CD1-38A7-4E2B-9133-4DE5E12FBFF6}">
      <dgm:prSet/>
      <dgm:spPr/>
      <dgm:t>
        <a:bodyPr/>
        <a:lstStyle/>
        <a:p>
          <a:endParaRPr lang="en-US"/>
        </a:p>
      </dgm:t>
    </dgm:pt>
    <dgm:pt modelId="{7C03292C-1DE1-4D22-8A6D-2B15356690E7}" type="sibTrans" cxnId="{7D4A1CD1-38A7-4E2B-9133-4DE5E12FBFF6}">
      <dgm:prSet/>
      <dgm:spPr/>
      <dgm:t>
        <a:bodyPr/>
        <a:lstStyle/>
        <a:p>
          <a:endParaRPr lang="en-US"/>
        </a:p>
      </dgm:t>
    </dgm:pt>
    <dgm:pt modelId="{F2B1676D-0C49-4DCE-9C34-CD2C1CFD1666}">
      <dgm:prSet/>
      <dgm:spPr/>
      <dgm:t>
        <a:bodyPr/>
        <a:lstStyle/>
        <a:p>
          <a:r>
            <a:rPr lang="en-US"/>
            <a:t>Jack Cawley</a:t>
          </a:r>
        </a:p>
      </dgm:t>
    </dgm:pt>
    <dgm:pt modelId="{227F380E-EF6C-4E5D-B1BA-8D0FD283C8F8}" type="parTrans" cxnId="{0057014C-FBFC-430F-9CD2-DBD8EC913E40}">
      <dgm:prSet/>
      <dgm:spPr/>
      <dgm:t>
        <a:bodyPr/>
        <a:lstStyle/>
        <a:p>
          <a:endParaRPr lang="en-US"/>
        </a:p>
      </dgm:t>
    </dgm:pt>
    <dgm:pt modelId="{86E540C7-9780-48A8-8D1D-2672E93EA4A7}" type="sibTrans" cxnId="{0057014C-FBFC-430F-9CD2-DBD8EC913E40}">
      <dgm:prSet/>
      <dgm:spPr/>
      <dgm:t>
        <a:bodyPr/>
        <a:lstStyle/>
        <a:p>
          <a:endParaRPr lang="en-US"/>
        </a:p>
      </dgm:t>
    </dgm:pt>
    <dgm:pt modelId="{AC06B89A-00C3-44F1-9752-C57A9A1E1BB8}">
      <dgm:prSet/>
      <dgm:spPr/>
      <dgm:t>
        <a:bodyPr/>
        <a:lstStyle/>
        <a:p>
          <a:r>
            <a:rPr lang="en-US"/>
            <a:t>Andrew Elftheriou</a:t>
          </a:r>
        </a:p>
      </dgm:t>
    </dgm:pt>
    <dgm:pt modelId="{5AADB143-E1C1-47B2-BBBC-27E1EEC31B4D}" type="parTrans" cxnId="{E95F94F1-4F91-4B52-A903-56E50EF9BA96}">
      <dgm:prSet/>
      <dgm:spPr/>
      <dgm:t>
        <a:bodyPr/>
        <a:lstStyle/>
        <a:p>
          <a:endParaRPr lang="en-US"/>
        </a:p>
      </dgm:t>
    </dgm:pt>
    <dgm:pt modelId="{ACDE05EE-2211-4211-816C-746B440365C7}" type="sibTrans" cxnId="{E95F94F1-4F91-4B52-A903-56E50EF9BA96}">
      <dgm:prSet/>
      <dgm:spPr/>
      <dgm:t>
        <a:bodyPr/>
        <a:lstStyle/>
        <a:p>
          <a:endParaRPr lang="en-US"/>
        </a:p>
      </dgm:t>
    </dgm:pt>
    <dgm:pt modelId="{535FAA68-B2F9-44B1-AA74-658455366671}">
      <dgm:prSet/>
      <dgm:spPr/>
      <dgm:t>
        <a:bodyPr/>
        <a:lstStyle/>
        <a:p>
          <a:r>
            <a:rPr lang="en-US"/>
            <a:t>Mitch Brundle</a:t>
          </a:r>
        </a:p>
      </dgm:t>
    </dgm:pt>
    <dgm:pt modelId="{6018D6BB-EBC8-4D6C-BF2E-386A6AF98809}" type="parTrans" cxnId="{B376CB03-0825-4ACB-8E19-3D1D9D9FD537}">
      <dgm:prSet/>
      <dgm:spPr/>
      <dgm:t>
        <a:bodyPr/>
        <a:lstStyle/>
        <a:p>
          <a:endParaRPr lang="en-US"/>
        </a:p>
      </dgm:t>
    </dgm:pt>
    <dgm:pt modelId="{518D9194-9FC0-4630-A056-5093E2AB399C}" type="sibTrans" cxnId="{B376CB03-0825-4ACB-8E19-3D1D9D9FD537}">
      <dgm:prSet/>
      <dgm:spPr/>
      <dgm:t>
        <a:bodyPr/>
        <a:lstStyle/>
        <a:p>
          <a:endParaRPr lang="en-US"/>
        </a:p>
      </dgm:t>
    </dgm:pt>
    <dgm:pt modelId="{0C47E30F-2680-46B4-908F-37C425CC7BB2}">
      <dgm:prSet/>
      <dgm:spPr/>
      <dgm:t>
        <a:bodyPr/>
        <a:lstStyle/>
        <a:p>
          <a:r>
            <a:rPr lang="en-US"/>
            <a:t>Haji Mnoga</a:t>
          </a:r>
        </a:p>
      </dgm:t>
    </dgm:pt>
    <dgm:pt modelId="{B105A5DB-ABE8-4A79-821C-4A43BA0AD5B1}" type="parTrans" cxnId="{A7AE8F8F-E3E9-4738-9ACD-6D6FCD186403}">
      <dgm:prSet/>
      <dgm:spPr/>
      <dgm:t>
        <a:bodyPr/>
        <a:lstStyle/>
        <a:p>
          <a:endParaRPr lang="en-US"/>
        </a:p>
      </dgm:t>
    </dgm:pt>
    <dgm:pt modelId="{42141E8C-F2C0-4720-9BF5-3F9446C08E07}" type="sibTrans" cxnId="{A7AE8F8F-E3E9-4738-9ACD-6D6FCD186403}">
      <dgm:prSet/>
      <dgm:spPr/>
      <dgm:t>
        <a:bodyPr/>
        <a:lstStyle/>
        <a:p>
          <a:endParaRPr lang="en-US"/>
        </a:p>
      </dgm:t>
    </dgm:pt>
    <dgm:pt modelId="{79B04AA4-1964-4C24-9949-5B0B4E5A86E5}">
      <dgm:prSet/>
      <dgm:spPr/>
      <dgm:t>
        <a:bodyPr/>
        <a:lstStyle/>
        <a:p>
          <a:r>
            <a:rPr lang="en-US"/>
            <a:t>Lois Maynard</a:t>
          </a:r>
        </a:p>
      </dgm:t>
    </dgm:pt>
    <dgm:pt modelId="{26B91E50-0061-4BD9-B4D8-65679DC1C0F9}" type="parTrans" cxnId="{CA13EA4E-99F5-4112-B17F-DD68F4ACF06C}">
      <dgm:prSet/>
      <dgm:spPr/>
      <dgm:t>
        <a:bodyPr/>
        <a:lstStyle/>
        <a:p>
          <a:endParaRPr lang="en-US"/>
        </a:p>
      </dgm:t>
    </dgm:pt>
    <dgm:pt modelId="{7533D013-AA11-48FD-95C8-146F4FEA39E7}" type="sibTrans" cxnId="{CA13EA4E-99F5-4112-B17F-DD68F4ACF06C}">
      <dgm:prSet/>
      <dgm:spPr/>
      <dgm:t>
        <a:bodyPr/>
        <a:lstStyle/>
        <a:p>
          <a:endParaRPr lang="en-US"/>
        </a:p>
      </dgm:t>
    </dgm:pt>
    <dgm:pt modelId="{543BF2C1-3947-46B7-9E0C-928E440FF935}">
      <dgm:prSet/>
      <dgm:spPr/>
      <dgm:t>
        <a:bodyPr/>
        <a:lstStyle/>
        <a:p>
          <a:r>
            <a:rPr lang="en-US"/>
            <a:t>Ali Omar</a:t>
          </a:r>
        </a:p>
      </dgm:t>
    </dgm:pt>
    <dgm:pt modelId="{E1F33E8B-289B-4B63-AC25-6F0338BF6EE6}" type="parTrans" cxnId="{AB8B959E-812B-4458-99BB-10D7E9CDC8A5}">
      <dgm:prSet/>
      <dgm:spPr/>
      <dgm:t>
        <a:bodyPr/>
        <a:lstStyle/>
        <a:p>
          <a:endParaRPr lang="en-US"/>
        </a:p>
      </dgm:t>
    </dgm:pt>
    <dgm:pt modelId="{47CFB028-C9E8-4950-A98D-C6B6B8A7A38D}" type="sibTrans" cxnId="{AB8B959E-812B-4458-99BB-10D7E9CDC8A5}">
      <dgm:prSet/>
      <dgm:spPr/>
      <dgm:t>
        <a:bodyPr/>
        <a:lstStyle/>
        <a:p>
          <a:endParaRPr lang="en-US"/>
        </a:p>
      </dgm:t>
    </dgm:pt>
    <dgm:pt modelId="{8068905A-EEB8-4E09-BCE4-CF2AF8B5BE1D}">
      <dgm:prSet/>
      <dgm:spPr/>
      <dgm:t>
        <a:bodyPr/>
        <a:lstStyle/>
        <a:p>
          <a:r>
            <a:rPr lang="en-US"/>
            <a:t>Jordan Maguire-Drew</a:t>
          </a:r>
        </a:p>
      </dgm:t>
    </dgm:pt>
    <dgm:pt modelId="{FE2DB763-77D2-4919-9AF0-198F1397F4DE}" type="parTrans" cxnId="{3E2B3F45-E8E8-45CC-8F73-1CAB748DEEE7}">
      <dgm:prSet/>
      <dgm:spPr/>
      <dgm:t>
        <a:bodyPr/>
        <a:lstStyle/>
        <a:p>
          <a:endParaRPr lang="en-US"/>
        </a:p>
      </dgm:t>
    </dgm:pt>
    <dgm:pt modelId="{B140659F-4A97-4EFB-9AA5-7889272E113D}" type="sibTrans" cxnId="{3E2B3F45-E8E8-45CC-8F73-1CAB748DEEE7}">
      <dgm:prSet/>
      <dgm:spPr/>
      <dgm:t>
        <a:bodyPr/>
        <a:lstStyle/>
        <a:p>
          <a:endParaRPr lang="en-US"/>
        </a:p>
      </dgm:t>
    </dgm:pt>
    <dgm:pt modelId="{2158A86B-6878-424E-BF43-9E969581EBFD}" type="pres">
      <dgm:prSet presAssocID="{17291071-3192-4B5E-AD7B-A2C009585495}" presName="diagram" presStyleCnt="0">
        <dgm:presLayoutVars>
          <dgm:dir/>
          <dgm:resizeHandles val="exact"/>
        </dgm:presLayoutVars>
      </dgm:prSet>
      <dgm:spPr/>
    </dgm:pt>
    <dgm:pt modelId="{FADE7BF9-5A4E-F74E-AC12-6760AEFB2BD2}" type="pres">
      <dgm:prSet presAssocID="{75BCB1F4-1DFD-4FA9-B338-D4A47C6E51EB}" presName="node" presStyleLbl="node1" presStyleIdx="0" presStyleCnt="21">
        <dgm:presLayoutVars>
          <dgm:bulletEnabled val="1"/>
        </dgm:presLayoutVars>
      </dgm:prSet>
      <dgm:spPr/>
    </dgm:pt>
    <dgm:pt modelId="{4EB43FC0-BC81-4144-B989-65EDC72A93EE}" type="pres">
      <dgm:prSet presAssocID="{CB61FDE4-A69F-4C11-A45B-43C028C996E9}" presName="sibTrans" presStyleCnt="0"/>
      <dgm:spPr/>
    </dgm:pt>
    <dgm:pt modelId="{8329ABCF-E953-A340-8566-9CA16CAE32C5}" type="pres">
      <dgm:prSet presAssocID="{F9F5E510-CA98-4459-B41A-A89F2BC43A45}" presName="node" presStyleLbl="node1" presStyleIdx="1" presStyleCnt="21">
        <dgm:presLayoutVars>
          <dgm:bulletEnabled val="1"/>
        </dgm:presLayoutVars>
      </dgm:prSet>
      <dgm:spPr/>
    </dgm:pt>
    <dgm:pt modelId="{BC4623DC-71E6-9240-B2EB-2DC45ECFE5D1}" type="pres">
      <dgm:prSet presAssocID="{9CA3E414-F5C4-4F73-ACC9-C1074526978C}" presName="sibTrans" presStyleCnt="0"/>
      <dgm:spPr/>
    </dgm:pt>
    <dgm:pt modelId="{C9F78573-AB02-9143-8C50-7D42F09B7E37}" type="pres">
      <dgm:prSet presAssocID="{71E5B54C-E1CF-4314-9729-BB8A4D93C3BE}" presName="node" presStyleLbl="node1" presStyleIdx="2" presStyleCnt="21">
        <dgm:presLayoutVars>
          <dgm:bulletEnabled val="1"/>
        </dgm:presLayoutVars>
      </dgm:prSet>
      <dgm:spPr/>
    </dgm:pt>
    <dgm:pt modelId="{C8EC5EEF-4082-7B4D-9A7A-D5AA5CE43E0B}" type="pres">
      <dgm:prSet presAssocID="{69EA00A4-F647-45B7-8A90-7F37988CECB8}" presName="sibTrans" presStyleCnt="0"/>
      <dgm:spPr/>
    </dgm:pt>
    <dgm:pt modelId="{42AB4AD7-C00B-BB4E-BEB2-C6B55F909734}" type="pres">
      <dgm:prSet presAssocID="{055BF5BD-BF4E-4A76-A9DD-470EE8BB720B}" presName="node" presStyleLbl="node1" presStyleIdx="3" presStyleCnt="21">
        <dgm:presLayoutVars>
          <dgm:bulletEnabled val="1"/>
        </dgm:presLayoutVars>
      </dgm:prSet>
      <dgm:spPr/>
    </dgm:pt>
    <dgm:pt modelId="{12CFC815-6AEF-734F-9FA7-0D7F9377BC69}" type="pres">
      <dgm:prSet presAssocID="{9B9C00D4-C0EB-4528-9B4F-3BF96AA658C6}" presName="sibTrans" presStyleCnt="0"/>
      <dgm:spPr/>
    </dgm:pt>
    <dgm:pt modelId="{A69F7427-0849-5B4F-A16A-A78853C86B0D}" type="pres">
      <dgm:prSet presAssocID="{2F474665-3429-4F8E-8066-A44E2DB3E27C}" presName="node" presStyleLbl="node1" presStyleIdx="4" presStyleCnt="21">
        <dgm:presLayoutVars>
          <dgm:bulletEnabled val="1"/>
        </dgm:presLayoutVars>
      </dgm:prSet>
      <dgm:spPr/>
    </dgm:pt>
    <dgm:pt modelId="{7C591393-1F61-CB46-85EC-73F311AE3E7F}" type="pres">
      <dgm:prSet presAssocID="{AF00EDF3-E2E0-48D4-91C0-35066B3B6B48}" presName="sibTrans" presStyleCnt="0"/>
      <dgm:spPr/>
    </dgm:pt>
    <dgm:pt modelId="{79E69D79-D5C5-B946-A507-AA91AD224134}" type="pres">
      <dgm:prSet presAssocID="{A407C8B5-D2CF-4D3C-9943-6C867E90D0B8}" presName="node" presStyleLbl="node1" presStyleIdx="5" presStyleCnt="21">
        <dgm:presLayoutVars>
          <dgm:bulletEnabled val="1"/>
        </dgm:presLayoutVars>
      </dgm:prSet>
      <dgm:spPr/>
    </dgm:pt>
    <dgm:pt modelId="{8C0A6FD7-B5C9-9C4D-916C-97390679ACC1}" type="pres">
      <dgm:prSet presAssocID="{3F691A73-8638-4275-B95C-454CD81D082D}" presName="sibTrans" presStyleCnt="0"/>
      <dgm:spPr/>
    </dgm:pt>
    <dgm:pt modelId="{38E698E9-BFB6-8447-B6C5-ACB630E70904}" type="pres">
      <dgm:prSet presAssocID="{8E136E12-638C-4E6C-9C0E-5747921B1C9A}" presName="node" presStyleLbl="node1" presStyleIdx="6" presStyleCnt="21">
        <dgm:presLayoutVars>
          <dgm:bulletEnabled val="1"/>
        </dgm:presLayoutVars>
      </dgm:prSet>
      <dgm:spPr/>
    </dgm:pt>
    <dgm:pt modelId="{A02EF577-EFAA-6149-B1B3-41E66F3FEFA0}" type="pres">
      <dgm:prSet presAssocID="{FBB06BD4-9BB9-43F4-A5A4-1305C3973ECB}" presName="sibTrans" presStyleCnt="0"/>
      <dgm:spPr/>
    </dgm:pt>
    <dgm:pt modelId="{3B039315-84E1-A14B-AB2B-6C7F5B35F22D}" type="pres">
      <dgm:prSet presAssocID="{213E6E87-6ADC-443E-8A45-75A2C7B6D8B6}" presName="node" presStyleLbl="node1" presStyleIdx="7" presStyleCnt="21">
        <dgm:presLayoutVars>
          <dgm:bulletEnabled val="1"/>
        </dgm:presLayoutVars>
      </dgm:prSet>
      <dgm:spPr/>
    </dgm:pt>
    <dgm:pt modelId="{7F2EAA9C-1822-D248-9E9B-A48A6225DB21}" type="pres">
      <dgm:prSet presAssocID="{0BC1956A-2959-4D3E-A193-075E9A8EBB04}" presName="sibTrans" presStyleCnt="0"/>
      <dgm:spPr/>
    </dgm:pt>
    <dgm:pt modelId="{E9CC9F4B-43DC-0441-BCEF-F15D2F9A57E1}" type="pres">
      <dgm:prSet presAssocID="{F14B4C50-166B-44E0-9DEE-BA0DB606DD58}" presName="node" presStyleLbl="node1" presStyleIdx="8" presStyleCnt="21">
        <dgm:presLayoutVars>
          <dgm:bulletEnabled val="1"/>
        </dgm:presLayoutVars>
      </dgm:prSet>
      <dgm:spPr/>
    </dgm:pt>
    <dgm:pt modelId="{DD442D1C-AE05-3340-8CD5-3D05A0501516}" type="pres">
      <dgm:prSet presAssocID="{16182C6D-88E1-4C24-95AF-4EFAFC35A7C9}" presName="sibTrans" presStyleCnt="0"/>
      <dgm:spPr/>
    </dgm:pt>
    <dgm:pt modelId="{C2DE795C-468A-094B-9A4A-0A1088507E70}" type="pres">
      <dgm:prSet presAssocID="{C136F6B8-EB33-4CAA-9AF0-D51EB7793228}" presName="node" presStyleLbl="node1" presStyleIdx="9" presStyleCnt="21">
        <dgm:presLayoutVars>
          <dgm:bulletEnabled val="1"/>
        </dgm:presLayoutVars>
      </dgm:prSet>
      <dgm:spPr/>
    </dgm:pt>
    <dgm:pt modelId="{80F692E2-AD7C-134E-B4EA-DFD9D8F14D19}" type="pres">
      <dgm:prSet presAssocID="{52E5E0AE-6522-4780-A698-64BD66538486}" presName="sibTrans" presStyleCnt="0"/>
      <dgm:spPr/>
    </dgm:pt>
    <dgm:pt modelId="{2CDAA145-0B99-D844-881C-E9E75FEA22C8}" type="pres">
      <dgm:prSet presAssocID="{BC63856A-8DDB-4BA8-A6AF-220651F9E489}" presName="node" presStyleLbl="node1" presStyleIdx="10" presStyleCnt="21">
        <dgm:presLayoutVars>
          <dgm:bulletEnabled val="1"/>
        </dgm:presLayoutVars>
      </dgm:prSet>
      <dgm:spPr/>
    </dgm:pt>
    <dgm:pt modelId="{0CEBAD37-E655-184F-B3E2-CD564CA15C2A}" type="pres">
      <dgm:prSet presAssocID="{20F61E84-8C03-46D3-80DD-B9943326801F}" presName="sibTrans" presStyleCnt="0"/>
      <dgm:spPr/>
    </dgm:pt>
    <dgm:pt modelId="{AB60A598-7CFE-9848-AD96-7723DCFCA078}" type="pres">
      <dgm:prSet presAssocID="{6DC851EF-B757-46AC-89B1-038909902A75}" presName="node" presStyleLbl="node1" presStyleIdx="11" presStyleCnt="21">
        <dgm:presLayoutVars>
          <dgm:bulletEnabled val="1"/>
        </dgm:presLayoutVars>
      </dgm:prSet>
      <dgm:spPr/>
    </dgm:pt>
    <dgm:pt modelId="{2DAFECC1-4AD8-A149-ABF0-39A00EEDA9D3}" type="pres">
      <dgm:prSet presAssocID="{F2664D36-ABD9-4F54-B0C8-01224525FF51}" presName="sibTrans" presStyleCnt="0"/>
      <dgm:spPr/>
    </dgm:pt>
    <dgm:pt modelId="{B4D372F3-19B5-CF43-A7EC-B92A326FCE09}" type="pres">
      <dgm:prSet presAssocID="{B9AD461F-27B5-416E-8A04-BF67C0D680E4}" presName="node" presStyleLbl="node1" presStyleIdx="12" presStyleCnt="21">
        <dgm:presLayoutVars>
          <dgm:bulletEnabled val="1"/>
        </dgm:presLayoutVars>
      </dgm:prSet>
      <dgm:spPr/>
    </dgm:pt>
    <dgm:pt modelId="{F671BBCC-0D64-9E49-909C-88C4789E719E}" type="pres">
      <dgm:prSet presAssocID="{8A1CB2FE-856F-48BC-9898-051AD9265550}" presName="sibTrans" presStyleCnt="0"/>
      <dgm:spPr/>
    </dgm:pt>
    <dgm:pt modelId="{5676CCE1-3700-F14F-AC97-A418008F210D}" type="pres">
      <dgm:prSet presAssocID="{468E22CF-288A-40E3-93DA-37E90EF5A368}" presName="node" presStyleLbl="node1" presStyleIdx="13" presStyleCnt="21">
        <dgm:presLayoutVars>
          <dgm:bulletEnabled val="1"/>
        </dgm:presLayoutVars>
      </dgm:prSet>
      <dgm:spPr/>
    </dgm:pt>
    <dgm:pt modelId="{76BBF0EE-0420-994E-B0E0-A0660AF151B8}" type="pres">
      <dgm:prSet presAssocID="{7C03292C-1DE1-4D22-8A6D-2B15356690E7}" presName="sibTrans" presStyleCnt="0"/>
      <dgm:spPr/>
    </dgm:pt>
    <dgm:pt modelId="{5A87AA14-2CD5-E242-B6C1-A46FD2DB9C37}" type="pres">
      <dgm:prSet presAssocID="{F2B1676D-0C49-4DCE-9C34-CD2C1CFD1666}" presName="node" presStyleLbl="node1" presStyleIdx="14" presStyleCnt="21">
        <dgm:presLayoutVars>
          <dgm:bulletEnabled val="1"/>
        </dgm:presLayoutVars>
      </dgm:prSet>
      <dgm:spPr/>
    </dgm:pt>
    <dgm:pt modelId="{CE731E26-B1C5-4041-B2FE-72F8B7EB39B9}" type="pres">
      <dgm:prSet presAssocID="{86E540C7-9780-48A8-8D1D-2672E93EA4A7}" presName="sibTrans" presStyleCnt="0"/>
      <dgm:spPr/>
    </dgm:pt>
    <dgm:pt modelId="{9A673015-DEA6-6A4F-849C-B2B98B10DBFA}" type="pres">
      <dgm:prSet presAssocID="{AC06B89A-00C3-44F1-9752-C57A9A1E1BB8}" presName="node" presStyleLbl="node1" presStyleIdx="15" presStyleCnt="21">
        <dgm:presLayoutVars>
          <dgm:bulletEnabled val="1"/>
        </dgm:presLayoutVars>
      </dgm:prSet>
      <dgm:spPr/>
    </dgm:pt>
    <dgm:pt modelId="{40E8C514-66DA-894C-BF9D-4879A382CBFA}" type="pres">
      <dgm:prSet presAssocID="{ACDE05EE-2211-4211-816C-746B440365C7}" presName="sibTrans" presStyleCnt="0"/>
      <dgm:spPr/>
    </dgm:pt>
    <dgm:pt modelId="{8D2CC8B7-A5F0-4F40-AC4F-71CF0238D1EA}" type="pres">
      <dgm:prSet presAssocID="{535FAA68-B2F9-44B1-AA74-658455366671}" presName="node" presStyleLbl="node1" presStyleIdx="16" presStyleCnt="21">
        <dgm:presLayoutVars>
          <dgm:bulletEnabled val="1"/>
        </dgm:presLayoutVars>
      </dgm:prSet>
      <dgm:spPr/>
    </dgm:pt>
    <dgm:pt modelId="{809E4D18-8B28-CE4C-9A85-D5C82AD6AB1C}" type="pres">
      <dgm:prSet presAssocID="{518D9194-9FC0-4630-A056-5093E2AB399C}" presName="sibTrans" presStyleCnt="0"/>
      <dgm:spPr/>
    </dgm:pt>
    <dgm:pt modelId="{E63C50C9-066C-FF4E-AF38-29BC03371A67}" type="pres">
      <dgm:prSet presAssocID="{0C47E30F-2680-46B4-908F-37C425CC7BB2}" presName="node" presStyleLbl="node1" presStyleIdx="17" presStyleCnt="21">
        <dgm:presLayoutVars>
          <dgm:bulletEnabled val="1"/>
        </dgm:presLayoutVars>
      </dgm:prSet>
      <dgm:spPr/>
    </dgm:pt>
    <dgm:pt modelId="{9316A6F8-E38E-EB41-A73D-E5FE59E00FC2}" type="pres">
      <dgm:prSet presAssocID="{42141E8C-F2C0-4720-9BF5-3F9446C08E07}" presName="sibTrans" presStyleCnt="0"/>
      <dgm:spPr/>
    </dgm:pt>
    <dgm:pt modelId="{940DD26B-2F00-DB46-AE37-F4DD1AEA0929}" type="pres">
      <dgm:prSet presAssocID="{79B04AA4-1964-4C24-9949-5B0B4E5A86E5}" presName="node" presStyleLbl="node1" presStyleIdx="18" presStyleCnt="21">
        <dgm:presLayoutVars>
          <dgm:bulletEnabled val="1"/>
        </dgm:presLayoutVars>
      </dgm:prSet>
      <dgm:spPr/>
    </dgm:pt>
    <dgm:pt modelId="{3D5C43C4-C347-4048-B243-ABA45017B62A}" type="pres">
      <dgm:prSet presAssocID="{7533D013-AA11-48FD-95C8-146F4FEA39E7}" presName="sibTrans" presStyleCnt="0"/>
      <dgm:spPr/>
    </dgm:pt>
    <dgm:pt modelId="{55368D77-2B69-B640-B475-B1C16CACAB94}" type="pres">
      <dgm:prSet presAssocID="{543BF2C1-3947-46B7-9E0C-928E440FF935}" presName="node" presStyleLbl="node1" presStyleIdx="19" presStyleCnt="21">
        <dgm:presLayoutVars>
          <dgm:bulletEnabled val="1"/>
        </dgm:presLayoutVars>
      </dgm:prSet>
      <dgm:spPr/>
    </dgm:pt>
    <dgm:pt modelId="{0474999C-D84A-504C-97C2-E44409F80595}" type="pres">
      <dgm:prSet presAssocID="{47CFB028-C9E8-4950-A98D-C6B6B8A7A38D}" presName="sibTrans" presStyleCnt="0"/>
      <dgm:spPr/>
    </dgm:pt>
    <dgm:pt modelId="{03E61A4F-0954-1740-A9BC-EE52D75C2663}" type="pres">
      <dgm:prSet presAssocID="{8068905A-EEB8-4E09-BCE4-CF2AF8B5BE1D}" presName="node" presStyleLbl="node1" presStyleIdx="20" presStyleCnt="21">
        <dgm:presLayoutVars>
          <dgm:bulletEnabled val="1"/>
        </dgm:presLayoutVars>
      </dgm:prSet>
      <dgm:spPr/>
    </dgm:pt>
  </dgm:ptLst>
  <dgm:cxnLst>
    <dgm:cxn modelId="{39AF5600-8BF6-E84F-8692-CFAB71A6A943}" type="presOf" srcId="{468E22CF-288A-40E3-93DA-37E90EF5A368}" destId="{5676CCE1-3700-F14F-AC97-A418008F210D}" srcOrd="0" destOrd="0" presId="urn:microsoft.com/office/officeart/2005/8/layout/default"/>
    <dgm:cxn modelId="{11E1C001-3CA2-45CB-9482-AA6AC260383F}" srcId="{17291071-3192-4B5E-AD7B-A2C009585495}" destId="{C136F6B8-EB33-4CAA-9AF0-D51EB7793228}" srcOrd="9" destOrd="0" parTransId="{75305BAF-7F80-47ED-B637-A66352C7EF9A}" sibTransId="{52E5E0AE-6522-4780-A698-64BD66538486}"/>
    <dgm:cxn modelId="{B376CB03-0825-4ACB-8E19-3D1D9D9FD537}" srcId="{17291071-3192-4B5E-AD7B-A2C009585495}" destId="{535FAA68-B2F9-44B1-AA74-658455366671}" srcOrd="16" destOrd="0" parTransId="{6018D6BB-EBC8-4D6C-BF2E-386A6AF98809}" sibTransId="{518D9194-9FC0-4630-A056-5093E2AB399C}"/>
    <dgm:cxn modelId="{61267D04-9388-C04B-885C-ED56379749F1}" type="presOf" srcId="{BC63856A-8DDB-4BA8-A6AF-220651F9E489}" destId="{2CDAA145-0B99-D844-881C-E9E75FEA22C8}" srcOrd="0" destOrd="0" presId="urn:microsoft.com/office/officeart/2005/8/layout/default"/>
    <dgm:cxn modelId="{254C5C0E-16F5-444F-AE93-91DCD8F41C03}" type="presOf" srcId="{543BF2C1-3947-46B7-9E0C-928E440FF935}" destId="{55368D77-2B69-B640-B475-B1C16CACAB94}" srcOrd="0" destOrd="0" presId="urn:microsoft.com/office/officeart/2005/8/layout/default"/>
    <dgm:cxn modelId="{4832CA17-8D67-8F4A-B40B-416A2382ED65}" type="presOf" srcId="{71E5B54C-E1CF-4314-9729-BB8A4D93C3BE}" destId="{C9F78573-AB02-9143-8C50-7D42F09B7E37}" srcOrd="0" destOrd="0" presId="urn:microsoft.com/office/officeart/2005/8/layout/default"/>
    <dgm:cxn modelId="{742B7A1D-FDB9-3744-8E41-44C923D0E2FC}" type="presOf" srcId="{055BF5BD-BF4E-4A76-A9DD-470EE8BB720B}" destId="{42AB4AD7-C00B-BB4E-BEB2-C6B55F909734}" srcOrd="0" destOrd="0" presId="urn:microsoft.com/office/officeart/2005/8/layout/default"/>
    <dgm:cxn modelId="{D7CFA62C-7931-9246-8F7C-F589986F9C3D}" type="presOf" srcId="{F14B4C50-166B-44E0-9DEE-BA0DB606DD58}" destId="{E9CC9F4B-43DC-0441-BCEF-F15D2F9A57E1}" srcOrd="0" destOrd="0" presId="urn:microsoft.com/office/officeart/2005/8/layout/default"/>
    <dgm:cxn modelId="{9C648330-19BF-3047-ADF9-949F46566451}" type="presOf" srcId="{F9F5E510-CA98-4459-B41A-A89F2BC43A45}" destId="{8329ABCF-E953-A340-8566-9CA16CAE32C5}" srcOrd="0" destOrd="0" presId="urn:microsoft.com/office/officeart/2005/8/layout/default"/>
    <dgm:cxn modelId="{1C3D1435-4BFA-4DA4-9C52-50A7167FB375}" srcId="{17291071-3192-4B5E-AD7B-A2C009585495}" destId="{75BCB1F4-1DFD-4FA9-B338-D4A47C6E51EB}" srcOrd="0" destOrd="0" parTransId="{FB2FC087-F62F-430A-B1C1-E2A6BD23C161}" sibTransId="{CB61FDE4-A69F-4C11-A45B-43C028C996E9}"/>
    <dgm:cxn modelId="{1C800436-AC6A-40B6-8581-171CBB746990}" srcId="{17291071-3192-4B5E-AD7B-A2C009585495}" destId="{6DC851EF-B757-46AC-89B1-038909902A75}" srcOrd="11" destOrd="0" parTransId="{31F13A89-BA7C-42DB-9BE2-9FE6CECFC12E}" sibTransId="{F2664D36-ABD9-4F54-B0C8-01224525FF51}"/>
    <dgm:cxn modelId="{E877A939-2B8C-C54F-B44C-B0F7907D5892}" type="presOf" srcId="{8E136E12-638C-4E6C-9C0E-5747921B1C9A}" destId="{38E698E9-BFB6-8447-B6C5-ACB630E70904}" srcOrd="0" destOrd="0" presId="urn:microsoft.com/office/officeart/2005/8/layout/default"/>
    <dgm:cxn modelId="{F98F683B-24C4-425F-BF1B-941353FA7B74}" srcId="{17291071-3192-4B5E-AD7B-A2C009585495}" destId="{A407C8B5-D2CF-4D3C-9943-6C867E90D0B8}" srcOrd="5" destOrd="0" parTransId="{D16B3C05-E93B-4CC5-8B72-AFFDA293BC9A}" sibTransId="{3F691A73-8638-4275-B95C-454CD81D082D}"/>
    <dgm:cxn modelId="{02CF8D3B-1825-43EE-80DC-94F5DB696C6C}" srcId="{17291071-3192-4B5E-AD7B-A2C009585495}" destId="{F14B4C50-166B-44E0-9DEE-BA0DB606DD58}" srcOrd="8" destOrd="0" parTransId="{352D1447-56BB-4378-B8EB-CC83591069FC}" sibTransId="{16182C6D-88E1-4C24-95AF-4EFAFC35A7C9}"/>
    <dgm:cxn modelId="{3E2B3F45-E8E8-45CC-8F73-1CAB748DEEE7}" srcId="{17291071-3192-4B5E-AD7B-A2C009585495}" destId="{8068905A-EEB8-4E09-BCE4-CF2AF8B5BE1D}" srcOrd="20" destOrd="0" parTransId="{FE2DB763-77D2-4919-9AF0-198F1397F4DE}" sibTransId="{B140659F-4A97-4EFB-9AA5-7889272E113D}"/>
    <dgm:cxn modelId="{0057014C-FBFC-430F-9CD2-DBD8EC913E40}" srcId="{17291071-3192-4B5E-AD7B-A2C009585495}" destId="{F2B1676D-0C49-4DCE-9C34-CD2C1CFD1666}" srcOrd="14" destOrd="0" parTransId="{227F380E-EF6C-4E5D-B1BA-8D0FD283C8F8}" sibTransId="{86E540C7-9780-48A8-8D1D-2672E93EA4A7}"/>
    <dgm:cxn modelId="{E1B3704D-01B5-F343-928F-EB5DF81FD454}" type="presOf" srcId="{213E6E87-6ADC-443E-8A45-75A2C7B6D8B6}" destId="{3B039315-84E1-A14B-AB2B-6C7F5B35F22D}" srcOrd="0" destOrd="0" presId="urn:microsoft.com/office/officeart/2005/8/layout/default"/>
    <dgm:cxn modelId="{CA13EA4E-99F5-4112-B17F-DD68F4ACF06C}" srcId="{17291071-3192-4B5E-AD7B-A2C009585495}" destId="{79B04AA4-1964-4C24-9949-5B0B4E5A86E5}" srcOrd="18" destOrd="0" parTransId="{26B91E50-0061-4BD9-B4D8-65679DC1C0F9}" sibTransId="{7533D013-AA11-48FD-95C8-146F4FEA39E7}"/>
    <dgm:cxn modelId="{B7312555-9AD1-4F77-86D6-858B0EC526B6}" srcId="{17291071-3192-4B5E-AD7B-A2C009585495}" destId="{055BF5BD-BF4E-4A76-A9DD-470EE8BB720B}" srcOrd="3" destOrd="0" parTransId="{03FA64A5-A094-42C6-83DC-EEE63629E3A6}" sibTransId="{9B9C00D4-C0EB-4528-9B4F-3BF96AA658C6}"/>
    <dgm:cxn modelId="{F328EF70-6CF0-364C-B8AF-A7D26EDD40E3}" type="presOf" srcId="{C136F6B8-EB33-4CAA-9AF0-D51EB7793228}" destId="{C2DE795C-468A-094B-9A4A-0A1088507E70}" srcOrd="0" destOrd="0" presId="urn:microsoft.com/office/officeart/2005/8/layout/default"/>
    <dgm:cxn modelId="{A4D68B7A-62AB-EF4E-B759-4DB25A177345}" type="presOf" srcId="{A407C8B5-D2CF-4D3C-9943-6C867E90D0B8}" destId="{79E69D79-D5C5-B946-A507-AA91AD224134}" srcOrd="0" destOrd="0" presId="urn:microsoft.com/office/officeart/2005/8/layout/default"/>
    <dgm:cxn modelId="{70094B84-0315-4AA0-9951-08AD12FBE92E}" srcId="{17291071-3192-4B5E-AD7B-A2C009585495}" destId="{BC63856A-8DDB-4BA8-A6AF-220651F9E489}" srcOrd="10" destOrd="0" parTransId="{51AD309C-693C-4EA0-BC2F-DEDB294A0FC9}" sibTransId="{20F61E84-8C03-46D3-80DD-B9943326801F}"/>
    <dgm:cxn modelId="{81DD6C8A-01F9-4F4E-B8A8-30B7CFF915FC}" type="presOf" srcId="{535FAA68-B2F9-44B1-AA74-658455366671}" destId="{8D2CC8B7-A5F0-4F40-AC4F-71CF0238D1EA}" srcOrd="0" destOrd="0" presId="urn:microsoft.com/office/officeart/2005/8/layout/default"/>
    <dgm:cxn modelId="{9150008F-8164-4A91-8EC9-3C66AE4B087C}" srcId="{17291071-3192-4B5E-AD7B-A2C009585495}" destId="{8E136E12-638C-4E6C-9C0E-5747921B1C9A}" srcOrd="6" destOrd="0" parTransId="{A4004739-968D-4960-8859-3DAC76230DD8}" sibTransId="{FBB06BD4-9BB9-43F4-A5A4-1305C3973ECB}"/>
    <dgm:cxn modelId="{A7AE8F8F-E3E9-4738-9ACD-6D6FCD186403}" srcId="{17291071-3192-4B5E-AD7B-A2C009585495}" destId="{0C47E30F-2680-46B4-908F-37C425CC7BB2}" srcOrd="17" destOrd="0" parTransId="{B105A5DB-ABE8-4A79-821C-4A43BA0AD5B1}" sibTransId="{42141E8C-F2C0-4720-9BF5-3F9446C08E07}"/>
    <dgm:cxn modelId="{C5E41797-BC59-2C4C-AA93-924B02B2FD36}" type="presOf" srcId="{2F474665-3429-4F8E-8066-A44E2DB3E27C}" destId="{A69F7427-0849-5B4F-A16A-A78853C86B0D}" srcOrd="0" destOrd="0" presId="urn:microsoft.com/office/officeart/2005/8/layout/default"/>
    <dgm:cxn modelId="{56D20B98-70BC-7348-9F2F-9600D2E107A3}" type="presOf" srcId="{AC06B89A-00C3-44F1-9752-C57A9A1E1BB8}" destId="{9A673015-DEA6-6A4F-849C-B2B98B10DBFA}" srcOrd="0" destOrd="0" presId="urn:microsoft.com/office/officeart/2005/8/layout/default"/>
    <dgm:cxn modelId="{AB8B959E-812B-4458-99BB-10D7E9CDC8A5}" srcId="{17291071-3192-4B5E-AD7B-A2C009585495}" destId="{543BF2C1-3947-46B7-9E0C-928E440FF935}" srcOrd="19" destOrd="0" parTransId="{E1F33E8B-289B-4B63-AC25-6F0338BF6EE6}" sibTransId="{47CFB028-C9E8-4950-A98D-C6B6B8A7A38D}"/>
    <dgm:cxn modelId="{DDD9EBA1-B2F4-CB41-B6FA-0BD2CE55383E}" type="presOf" srcId="{6DC851EF-B757-46AC-89B1-038909902A75}" destId="{AB60A598-7CFE-9848-AD96-7723DCFCA078}" srcOrd="0" destOrd="0" presId="urn:microsoft.com/office/officeart/2005/8/layout/default"/>
    <dgm:cxn modelId="{8BA412A4-2A73-A84E-B134-B159D255AD2C}" type="presOf" srcId="{0C47E30F-2680-46B4-908F-37C425CC7BB2}" destId="{E63C50C9-066C-FF4E-AF38-29BC03371A67}" srcOrd="0" destOrd="0" presId="urn:microsoft.com/office/officeart/2005/8/layout/default"/>
    <dgm:cxn modelId="{542840A9-B3F1-48FD-9977-32B8CA418BEA}" srcId="{17291071-3192-4B5E-AD7B-A2C009585495}" destId="{B9AD461F-27B5-416E-8A04-BF67C0D680E4}" srcOrd="12" destOrd="0" parTransId="{35B1E648-CD1D-4486-951F-669646C9FCD9}" sibTransId="{8A1CB2FE-856F-48BC-9898-051AD9265550}"/>
    <dgm:cxn modelId="{6808A8B4-5A38-4494-907F-80C137110DC6}" srcId="{17291071-3192-4B5E-AD7B-A2C009585495}" destId="{2F474665-3429-4F8E-8066-A44E2DB3E27C}" srcOrd="4" destOrd="0" parTransId="{71DBBC2B-4F5C-4C18-B0F2-2F7634B61DDE}" sibTransId="{AF00EDF3-E2E0-48D4-91C0-35066B3B6B48}"/>
    <dgm:cxn modelId="{340B84B8-F0A0-4A07-B5E0-0912240D6DAB}" srcId="{17291071-3192-4B5E-AD7B-A2C009585495}" destId="{71E5B54C-E1CF-4314-9729-BB8A4D93C3BE}" srcOrd="2" destOrd="0" parTransId="{F756007B-2146-434B-8F46-EACC2F083265}" sibTransId="{69EA00A4-F647-45B7-8A90-7F37988CECB8}"/>
    <dgm:cxn modelId="{F9F7C7BE-5EA9-4222-A90C-21F9ABC5C657}" srcId="{17291071-3192-4B5E-AD7B-A2C009585495}" destId="{213E6E87-6ADC-443E-8A45-75A2C7B6D8B6}" srcOrd="7" destOrd="0" parTransId="{94D11608-608C-4654-A1AD-50AED8FD56BF}" sibTransId="{0BC1956A-2959-4D3E-A193-075E9A8EBB04}"/>
    <dgm:cxn modelId="{ED34D1C6-23D8-9145-B94F-937CAD92AEAC}" type="presOf" srcId="{F2B1676D-0C49-4DCE-9C34-CD2C1CFD1666}" destId="{5A87AA14-2CD5-E242-B6C1-A46FD2DB9C37}" srcOrd="0" destOrd="0" presId="urn:microsoft.com/office/officeart/2005/8/layout/default"/>
    <dgm:cxn modelId="{860E83CB-79A3-524C-86FC-927E52A543C9}" type="presOf" srcId="{79B04AA4-1964-4C24-9949-5B0B4E5A86E5}" destId="{940DD26B-2F00-DB46-AE37-F4DD1AEA0929}" srcOrd="0" destOrd="0" presId="urn:microsoft.com/office/officeart/2005/8/layout/default"/>
    <dgm:cxn modelId="{019DD9CD-1FFA-2A43-9739-610F2FFE46B8}" type="presOf" srcId="{75BCB1F4-1DFD-4FA9-B338-D4A47C6E51EB}" destId="{FADE7BF9-5A4E-F74E-AC12-6760AEFB2BD2}" srcOrd="0" destOrd="0" presId="urn:microsoft.com/office/officeart/2005/8/layout/default"/>
    <dgm:cxn modelId="{7D4A1CD1-38A7-4E2B-9133-4DE5E12FBFF6}" srcId="{17291071-3192-4B5E-AD7B-A2C009585495}" destId="{468E22CF-288A-40E3-93DA-37E90EF5A368}" srcOrd="13" destOrd="0" parTransId="{80FEB228-C4DE-404C-AB63-45212B54E310}" sibTransId="{7C03292C-1DE1-4D22-8A6D-2B15356690E7}"/>
    <dgm:cxn modelId="{79107FDB-E40E-DC47-A109-3FE69A090B8E}" type="presOf" srcId="{B9AD461F-27B5-416E-8A04-BF67C0D680E4}" destId="{B4D372F3-19B5-CF43-A7EC-B92A326FCE09}" srcOrd="0" destOrd="0" presId="urn:microsoft.com/office/officeart/2005/8/layout/default"/>
    <dgm:cxn modelId="{B0A8D1E9-52FA-6149-9E06-B99052B176E3}" type="presOf" srcId="{8068905A-EEB8-4E09-BCE4-CF2AF8B5BE1D}" destId="{03E61A4F-0954-1740-A9BC-EE52D75C2663}" srcOrd="0" destOrd="0" presId="urn:microsoft.com/office/officeart/2005/8/layout/default"/>
    <dgm:cxn modelId="{E95F94F1-4F91-4B52-A903-56E50EF9BA96}" srcId="{17291071-3192-4B5E-AD7B-A2C009585495}" destId="{AC06B89A-00C3-44F1-9752-C57A9A1E1BB8}" srcOrd="15" destOrd="0" parTransId="{5AADB143-E1C1-47B2-BBBC-27E1EEC31B4D}" sibTransId="{ACDE05EE-2211-4211-816C-746B440365C7}"/>
    <dgm:cxn modelId="{0DC506F4-5B6B-4707-97A6-3438E3E983D3}" srcId="{17291071-3192-4B5E-AD7B-A2C009585495}" destId="{F9F5E510-CA98-4459-B41A-A89F2BC43A45}" srcOrd="1" destOrd="0" parTransId="{B0F95C8C-0FD7-4FAD-A9C1-8F682EBB5C2B}" sibTransId="{9CA3E414-F5C4-4F73-ACC9-C1074526978C}"/>
    <dgm:cxn modelId="{6982CBFB-5407-7046-A288-C595E1F3933A}" type="presOf" srcId="{17291071-3192-4B5E-AD7B-A2C009585495}" destId="{2158A86B-6878-424E-BF43-9E969581EBFD}" srcOrd="0" destOrd="0" presId="urn:microsoft.com/office/officeart/2005/8/layout/default"/>
    <dgm:cxn modelId="{0764F87E-D207-6549-BAFF-76EFBE66B86F}" type="presParOf" srcId="{2158A86B-6878-424E-BF43-9E969581EBFD}" destId="{FADE7BF9-5A4E-F74E-AC12-6760AEFB2BD2}" srcOrd="0" destOrd="0" presId="urn:microsoft.com/office/officeart/2005/8/layout/default"/>
    <dgm:cxn modelId="{E56DC9AC-2197-644E-8684-4D9D1371DF98}" type="presParOf" srcId="{2158A86B-6878-424E-BF43-9E969581EBFD}" destId="{4EB43FC0-BC81-4144-B989-65EDC72A93EE}" srcOrd="1" destOrd="0" presId="urn:microsoft.com/office/officeart/2005/8/layout/default"/>
    <dgm:cxn modelId="{6D20484D-59E5-854A-AF7A-8F9037EF2B30}" type="presParOf" srcId="{2158A86B-6878-424E-BF43-9E969581EBFD}" destId="{8329ABCF-E953-A340-8566-9CA16CAE32C5}" srcOrd="2" destOrd="0" presId="urn:microsoft.com/office/officeart/2005/8/layout/default"/>
    <dgm:cxn modelId="{35A24355-E872-BF42-87A4-ABA69C95EA9D}" type="presParOf" srcId="{2158A86B-6878-424E-BF43-9E969581EBFD}" destId="{BC4623DC-71E6-9240-B2EB-2DC45ECFE5D1}" srcOrd="3" destOrd="0" presId="urn:microsoft.com/office/officeart/2005/8/layout/default"/>
    <dgm:cxn modelId="{A46D7C0D-DD6C-E84B-BE5F-3CED0114A606}" type="presParOf" srcId="{2158A86B-6878-424E-BF43-9E969581EBFD}" destId="{C9F78573-AB02-9143-8C50-7D42F09B7E37}" srcOrd="4" destOrd="0" presId="urn:microsoft.com/office/officeart/2005/8/layout/default"/>
    <dgm:cxn modelId="{2430CC33-D071-474F-8030-6B52F48BE69D}" type="presParOf" srcId="{2158A86B-6878-424E-BF43-9E969581EBFD}" destId="{C8EC5EEF-4082-7B4D-9A7A-D5AA5CE43E0B}" srcOrd="5" destOrd="0" presId="urn:microsoft.com/office/officeart/2005/8/layout/default"/>
    <dgm:cxn modelId="{3D99D0FA-791A-FF45-BEC6-3FDDDD40B762}" type="presParOf" srcId="{2158A86B-6878-424E-BF43-9E969581EBFD}" destId="{42AB4AD7-C00B-BB4E-BEB2-C6B55F909734}" srcOrd="6" destOrd="0" presId="urn:microsoft.com/office/officeart/2005/8/layout/default"/>
    <dgm:cxn modelId="{CD260B09-0F9C-AE43-A51A-DA136A722FB1}" type="presParOf" srcId="{2158A86B-6878-424E-BF43-9E969581EBFD}" destId="{12CFC815-6AEF-734F-9FA7-0D7F9377BC69}" srcOrd="7" destOrd="0" presId="urn:microsoft.com/office/officeart/2005/8/layout/default"/>
    <dgm:cxn modelId="{2BD65A7B-6968-EC4B-AB70-385607423A54}" type="presParOf" srcId="{2158A86B-6878-424E-BF43-9E969581EBFD}" destId="{A69F7427-0849-5B4F-A16A-A78853C86B0D}" srcOrd="8" destOrd="0" presId="urn:microsoft.com/office/officeart/2005/8/layout/default"/>
    <dgm:cxn modelId="{540E174F-623F-8F4B-9752-8FD3EFA1DEB8}" type="presParOf" srcId="{2158A86B-6878-424E-BF43-9E969581EBFD}" destId="{7C591393-1F61-CB46-85EC-73F311AE3E7F}" srcOrd="9" destOrd="0" presId="urn:microsoft.com/office/officeart/2005/8/layout/default"/>
    <dgm:cxn modelId="{D7F0F339-E1BA-AB45-9791-7164CE31E202}" type="presParOf" srcId="{2158A86B-6878-424E-BF43-9E969581EBFD}" destId="{79E69D79-D5C5-B946-A507-AA91AD224134}" srcOrd="10" destOrd="0" presId="urn:microsoft.com/office/officeart/2005/8/layout/default"/>
    <dgm:cxn modelId="{0DB66086-4595-F74D-B503-62187DE4DB8D}" type="presParOf" srcId="{2158A86B-6878-424E-BF43-9E969581EBFD}" destId="{8C0A6FD7-B5C9-9C4D-916C-97390679ACC1}" srcOrd="11" destOrd="0" presId="urn:microsoft.com/office/officeart/2005/8/layout/default"/>
    <dgm:cxn modelId="{04068138-C733-E847-BFD2-73BE4E282362}" type="presParOf" srcId="{2158A86B-6878-424E-BF43-9E969581EBFD}" destId="{38E698E9-BFB6-8447-B6C5-ACB630E70904}" srcOrd="12" destOrd="0" presId="urn:microsoft.com/office/officeart/2005/8/layout/default"/>
    <dgm:cxn modelId="{6E90009E-9671-784E-9192-AF001257998F}" type="presParOf" srcId="{2158A86B-6878-424E-BF43-9E969581EBFD}" destId="{A02EF577-EFAA-6149-B1B3-41E66F3FEFA0}" srcOrd="13" destOrd="0" presId="urn:microsoft.com/office/officeart/2005/8/layout/default"/>
    <dgm:cxn modelId="{60E2AA52-2B30-8847-9911-1FC9B46088E7}" type="presParOf" srcId="{2158A86B-6878-424E-BF43-9E969581EBFD}" destId="{3B039315-84E1-A14B-AB2B-6C7F5B35F22D}" srcOrd="14" destOrd="0" presId="urn:microsoft.com/office/officeart/2005/8/layout/default"/>
    <dgm:cxn modelId="{62B5523D-12ED-E049-95B8-3700CA0EF83D}" type="presParOf" srcId="{2158A86B-6878-424E-BF43-9E969581EBFD}" destId="{7F2EAA9C-1822-D248-9E9B-A48A6225DB21}" srcOrd="15" destOrd="0" presId="urn:microsoft.com/office/officeart/2005/8/layout/default"/>
    <dgm:cxn modelId="{AFAA2CDE-A294-2649-BCD6-262D3D401750}" type="presParOf" srcId="{2158A86B-6878-424E-BF43-9E969581EBFD}" destId="{E9CC9F4B-43DC-0441-BCEF-F15D2F9A57E1}" srcOrd="16" destOrd="0" presId="urn:microsoft.com/office/officeart/2005/8/layout/default"/>
    <dgm:cxn modelId="{1F4E9012-093C-9346-93D0-B509AB40DB88}" type="presParOf" srcId="{2158A86B-6878-424E-BF43-9E969581EBFD}" destId="{DD442D1C-AE05-3340-8CD5-3D05A0501516}" srcOrd="17" destOrd="0" presId="urn:microsoft.com/office/officeart/2005/8/layout/default"/>
    <dgm:cxn modelId="{ABEDCDC2-F7AB-D043-81A5-20E31A98F0DB}" type="presParOf" srcId="{2158A86B-6878-424E-BF43-9E969581EBFD}" destId="{C2DE795C-468A-094B-9A4A-0A1088507E70}" srcOrd="18" destOrd="0" presId="urn:microsoft.com/office/officeart/2005/8/layout/default"/>
    <dgm:cxn modelId="{433726BA-5A28-5F40-A0EB-A05A2A35BA9C}" type="presParOf" srcId="{2158A86B-6878-424E-BF43-9E969581EBFD}" destId="{80F692E2-AD7C-134E-B4EA-DFD9D8F14D19}" srcOrd="19" destOrd="0" presId="urn:microsoft.com/office/officeart/2005/8/layout/default"/>
    <dgm:cxn modelId="{D922A569-3279-E048-BD98-2B36EA4491A5}" type="presParOf" srcId="{2158A86B-6878-424E-BF43-9E969581EBFD}" destId="{2CDAA145-0B99-D844-881C-E9E75FEA22C8}" srcOrd="20" destOrd="0" presId="urn:microsoft.com/office/officeart/2005/8/layout/default"/>
    <dgm:cxn modelId="{454C6DA1-3D56-334F-BB53-EBF4BFE96E73}" type="presParOf" srcId="{2158A86B-6878-424E-BF43-9E969581EBFD}" destId="{0CEBAD37-E655-184F-B3E2-CD564CA15C2A}" srcOrd="21" destOrd="0" presId="urn:microsoft.com/office/officeart/2005/8/layout/default"/>
    <dgm:cxn modelId="{D0D723A0-B34F-D74C-8482-A21946BBAE29}" type="presParOf" srcId="{2158A86B-6878-424E-BF43-9E969581EBFD}" destId="{AB60A598-7CFE-9848-AD96-7723DCFCA078}" srcOrd="22" destOrd="0" presId="urn:microsoft.com/office/officeart/2005/8/layout/default"/>
    <dgm:cxn modelId="{17C7AAF1-C955-2744-966F-C4CE4028A43B}" type="presParOf" srcId="{2158A86B-6878-424E-BF43-9E969581EBFD}" destId="{2DAFECC1-4AD8-A149-ABF0-39A00EEDA9D3}" srcOrd="23" destOrd="0" presId="urn:microsoft.com/office/officeart/2005/8/layout/default"/>
    <dgm:cxn modelId="{C3A8D1FC-4515-2243-8F2E-BDD9DD39C20C}" type="presParOf" srcId="{2158A86B-6878-424E-BF43-9E969581EBFD}" destId="{B4D372F3-19B5-CF43-A7EC-B92A326FCE09}" srcOrd="24" destOrd="0" presId="urn:microsoft.com/office/officeart/2005/8/layout/default"/>
    <dgm:cxn modelId="{2E4B4187-37A1-754F-8691-8CAF3CD0A4C9}" type="presParOf" srcId="{2158A86B-6878-424E-BF43-9E969581EBFD}" destId="{F671BBCC-0D64-9E49-909C-88C4789E719E}" srcOrd="25" destOrd="0" presId="urn:microsoft.com/office/officeart/2005/8/layout/default"/>
    <dgm:cxn modelId="{82D73ABA-F80B-A74B-ACD2-0186169C4855}" type="presParOf" srcId="{2158A86B-6878-424E-BF43-9E969581EBFD}" destId="{5676CCE1-3700-F14F-AC97-A418008F210D}" srcOrd="26" destOrd="0" presId="urn:microsoft.com/office/officeart/2005/8/layout/default"/>
    <dgm:cxn modelId="{56BF0063-A832-F244-B8C9-768CA939CFE8}" type="presParOf" srcId="{2158A86B-6878-424E-BF43-9E969581EBFD}" destId="{76BBF0EE-0420-994E-B0E0-A0660AF151B8}" srcOrd="27" destOrd="0" presId="urn:microsoft.com/office/officeart/2005/8/layout/default"/>
    <dgm:cxn modelId="{6F8B5EC0-BE3D-284D-9F12-2CC5EF6BA6EF}" type="presParOf" srcId="{2158A86B-6878-424E-BF43-9E969581EBFD}" destId="{5A87AA14-2CD5-E242-B6C1-A46FD2DB9C37}" srcOrd="28" destOrd="0" presId="urn:microsoft.com/office/officeart/2005/8/layout/default"/>
    <dgm:cxn modelId="{0DB8D449-08A0-8648-B8BE-E05DE14EF909}" type="presParOf" srcId="{2158A86B-6878-424E-BF43-9E969581EBFD}" destId="{CE731E26-B1C5-4041-B2FE-72F8B7EB39B9}" srcOrd="29" destOrd="0" presId="urn:microsoft.com/office/officeart/2005/8/layout/default"/>
    <dgm:cxn modelId="{CF1C0838-6F4A-8045-8EBF-566716171DC5}" type="presParOf" srcId="{2158A86B-6878-424E-BF43-9E969581EBFD}" destId="{9A673015-DEA6-6A4F-849C-B2B98B10DBFA}" srcOrd="30" destOrd="0" presId="urn:microsoft.com/office/officeart/2005/8/layout/default"/>
    <dgm:cxn modelId="{1D5DF1FE-88E4-0E4B-8D89-D77F013BA6D8}" type="presParOf" srcId="{2158A86B-6878-424E-BF43-9E969581EBFD}" destId="{40E8C514-66DA-894C-BF9D-4879A382CBFA}" srcOrd="31" destOrd="0" presId="urn:microsoft.com/office/officeart/2005/8/layout/default"/>
    <dgm:cxn modelId="{E1FC64A0-DA4B-7A4B-BF9E-CCF1F12A691B}" type="presParOf" srcId="{2158A86B-6878-424E-BF43-9E969581EBFD}" destId="{8D2CC8B7-A5F0-4F40-AC4F-71CF0238D1EA}" srcOrd="32" destOrd="0" presId="urn:microsoft.com/office/officeart/2005/8/layout/default"/>
    <dgm:cxn modelId="{575CD62E-AE0D-FC4C-BF0C-8D42A1B3DDEE}" type="presParOf" srcId="{2158A86B-6878-424E-BF43-9E969581EBFD}" destId="{809E4D18-8B28-CE4C-9A85-D5C82AD6AB1C}" srcOrd="33" destOrd="0" presId="urn:microsoft.com/office/officeart/2005/8/layout/default"/>
    <dgm:cxn modelId="{C5DE09AD-A6BF-A94C-8512-5A0FA0CAA365}" type="presParOf" srcId="{2158A86B-6878-424E-BF43-9E969581EBFD}" destId="{E63C50C9-066C-FF4E-AF38-29BC03371A67}" srcOrd="34" destOrd="0" presId="urn:microsoft.com/office/officeart/2005/8/layout/default"/>
    <dgm:cxn modelId="{C49AFC0F-02B1-0948-BA3F-0385C53D4ED6}" type="presParOf" srcId="{2158A86B-6878-424E-BF43-9E969581EBFD}" destId="{9316A6F8-E38E-EB41-A73D-E5FE59E00FC2}" srcOrd="35" destOrd="0" presId="urn:microsoft.com/office/officeart/2005/8/layout/default"/>
    <dgm:cxn modelId="{40A6CEE2-421B-A74E-9AE9-D74DEC34754A}" type="presParOf" srcId="{2158A86B-6878-424E-BF43-9E969581EBFD}" destId="{940DD26B-2F00-DB46-AE37-F4DD1AEA0929}" srcOrd="36" destOrd="0" presId="urn:microsoft.com/office/officeart/2005/8/layout/default"/>
    <dgm:cxn modelId="{C4951343-DD19-CC4C-9D63-6748671D17DA}" type="presParOf" srcId="{2158A86B-6878-424E-BF43-9E969581EBFD}" destId="{3D5C43C4-C347-4048-B243-ABA45017B62A}" srcOrd="37" destOrd="0" presId="urn:microsoft.com/office/officeart/2005/8/layout/default"/>
    <dgm:cxn modelId="{7FB62900-D49A-6F46-BAE8-51EA0036127C}" type="presParOf" srcId="{2158A86B-6878-424E-BF43-9E969581EBFD}" destId="{55368D77-2B69-B640-B475-B1C16CACAB94}" srcOrd="38" destOrd="0" presId="urn:microsoft.com/office/officeart/2005/8/layout/default"/>
    <dgm:cxn modelId="{AD656296-ED01-C641-B165-0294E7C524B5}" type="presParOf" srcId="{2158A86B-6878-424E-BF43-9E969581EBFD}" destId="{0474999C-D84A-504C-97C2-E44409F80595}" srcOrd="39" destOrd="0" presId="urn:microsoft.com/office/officeart/2005/8/layout/default"/>
    <dgm:cxn modelId="{23C085C6-D16A-924D-91FC-565EEFAE7251}" type="presParOf" srcId="{2158A86B-6878-424E-BF43-9E969581EBFD}" destId="{03E61A4F-0954-1740-A9BC-EE52D75C2663}" srcOrd="4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B1C79-FB47-814C-874C-89B9B06948A0}">
      <dsp:nvSpPr>
        <dsp:cNvPr id="0" name=""/>
        <dsp:cNvSpPr/>
      </dsp:nvSpPr>
      <dsp:spPr>
        <a:xfrm>
          <a:off x="0" y="6826"/>
          <a:ext cx="10515600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Josh Rees</a:t>
          </a:r>
        </a:p>
      </dsp:txBody>
      <dsp:txXfrm>
        <a:off x="38638" y="45464"/>
        <a:ext cx="10438324" cy="714229"/>
      </dsp:txXfrm>
    </dsp:sp>
    <dsp:sp modelId="{202CC7E2-8FCE-D34C-9747-C49AF8CA67DF}">
      <dsp:nvSpPr>
        <dsp:cNvPr id="0" name=""/>
        <dsp:cNvSpPr/>
      </dsp:nvSpPr>
      <dsp:spPr>
        <a:xfrm>
          <a:off x="0" y="893371"/>
          <a:ext cx="10515600" cy="791505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Harrison Panayiotou</a:t>
          </a:r>
        </a:p>
      </dsp:txBody>
      <dsp:txXfrm>
        <a:off x="38638" y="932009"/>
        <a:ext cx="10438324" cy="714229"/>
      </dsp:txXfrm>
    </dsp:sp>
    <dsp:sp modelId="{18711612-F979-6A48-ACB6-B94CF18AFB1A}">
      <dsp:nvSpPr>
        <dsp:cNvPr id="0" name=""/>
        <dsp:cNvSpPr/>
      </dsp:nvSpPr>
      <dsp:spPr>
        <a:xfrm>
          <a:off x="0" y="1779916"/>
          <a:ext cx="10515600" cy="79150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Joel Nouble</a:t>
          </a:r>
        </a:p>
      </dsp:txBody>
      <dsp:txXfrm>
        <a:off x="38638" y="1818554"/>
        <a:ext cx="10438324" cy="714229"/>
      </dsp:txXfrm>
    </dsp:sp>
    <dsp:sp modelId="{1DD25019-2B7A-E949-A1C0-E79833DE45C8}">
      <dsp:nvSpPr>
        <dsp:cNvPr id="0" name=""/>
        <dsp:cNvSpPr/>
      </dsp:nvSpPr>
      <dsp:spPr>
        <a:xfrm>
          <a:off x="0" y="2666461"/>
          <a:ext cx="10515600" cy="791505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Jermaine Anderson</a:t>
          </a:r>
        </a:p>
      </dsp:txBody>
      <dsp:txXfrm>
        <a:off x="38638" y="2705099"/>
        <a:ext cx="10438324" cy="714229"/>
      </dsp:txXfrm>
    </dsp:sp>
    <dsp:sp modelId="{15F52377-EF06-6E42-963D-A02B7A8A5346}">
      <dsp:nvSpPr>
        <dsp:cNvPr id="0" name=""/>
        <dsp:cNvSpPr/>
      </dsp:nvSpPr>
      <dsp:spPr>
        <a:xfrm>
          <a:off x="0" y="3553006"/>
          <a:ext cx="10515600" cy="79150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Craig Tanner</a:t>
          </a:r>
        </a:p>
      </dsp:txBody>
      <dsp:txXfrm>
        <a:off x="38638" y="3591644"/>
        <a:ext cx="10438324" cy="714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7BF9-5A4E-F74E-AC12-6760AEFB2BD2}">
      <dsp:nvSpPr>
        <dsp:cNvPr id="0" name=""/>
        <dsp:cNvSpPr/>
      </dsp:nvSpPr>
      <dsp:spPr>
        <a:xfrm>
          <a:off x="405362" y="894"/>
          <a:ext cx="937042" cy="5622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Will Evans</a:t>
          </a:r>
        </a:p>
      </dsp:txBody>
      <dsp:txXfrm>
        <a:off x="405362" y="894"/>
        <a:ext cx="937042" cy="562225"/>
      </dsp:txXfrm>
    </dsp:sp>
    <dsp:sp modelId="{8329ABCF-E953-A340-8566-9CA16CAE32C5}">
      <dsp:nvSpPr>
        <dsp:cNvPr id="0" name=""/>
        <dsp:cNvSpPr/>
      </dsp:nvSpPr>
      <dsp:spPr>
        <a:xfrm>
          <a:off x="1436109" y="894"/>
          <a:ext cx="937042" cy="562225"/>
        </a:xfrm>
        <a:prstGeom prst="rect">
          <a:avLst/>
        </a:prstGeom>
        <a:solidFill>
          <a:schemeClr val="accent2">
            <a:hueOff val="-72768"/>
            <a:satOff val="-4196"/>
            <a:lumOff val="43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Frankie Raymond</a:t>
          </a:r>
        </a:p>
      </dsp:txBody>
      <dsp:txXfrm>
        <a:off x="1436109" y="894"/>
        <a:ext cx="937042" cy="562225"/>
      </dsp:txXfrm>
    </dsp:sp>
    <dsp:sp modelId="{C9F78573-AB02-9143-8C50-7D42F09B7E37}">
      <dsp:nvSpPr>
        <dsp:cNvPr id="0" name=""/>
        <dsp:cNvSpPr/>
      </dsp:nvSpPr>
      <dsp:spPr>
        <a:xfrm>
          <a:off x="2466857" y="894"/>
          <a:ext cx="937042" cy="562225"/>
        </a:xfrm>
        <a:prstGeom prst="rect">
          <a:avLst/>
        </a:prstGeom>
        <a:solidFill>
          <a:schemeClr val="accent2">
            <a:hueOff val="-145536"/>
            <a:satOff val="-8393"/>
            <a:lumOff val="8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Adi Yussuf</a:t>
          </a:r>
        </a:p>
      </dsp:txBody>
      <dsp:txXfrm>
        <a:off x="2466857" y="894"/>
        <a:ext cx="937042" cy="562225"/>
      </dsp:txXfrm>
    </dsp:sp>
    <dsp:sp modelId="{42AB4AD7-C00B-BB4E-BEB2-C6B55F909734}">
      <dsp:nvSpPr>
        <dsp:cNvPr id="0" name=""/>
        <dsp:cNvSpPr/>
      </dsp:nvSpPr>
      <dsp:spPr>
        <a:xfrm>
          <a:off x="3497604" y="894"/>
          <a:ext cx="937042" cy="562225"/>
        </a:xfrm>
        <a:prstGeom prst="rect">
          <a:avLst/>
        </a:prstGeom>
        <a:solidFill>
          <a:schemeClr val="accent2">
            <a:hueOff val="-218304"/>
            <a:satOff val="-12589"/>
            <a:lumOff val="1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Kwame Thomas</a:t>
          </a:r>
        </a:p>
      </dsp:txBody>
      <dsp:txXfrm>
        <a:off x="3497604" y="894"/>
        <a:ext cx="937042" cy="562225"/>
      </dsp:txXfrm>
    </dsp:sp>
    <dsp:sp modelId="{A69F7427-0849-5B4F-A16A-A78853C86B0D}">
      <dsp:nvSpPr>
        <dsp:cNvPr id="0" name=""/>
        <dsp:cNvSpPr/>
      </dsp:nvSpPr>
      <dsp:spPr>
        <a:xfrm>
          <a:off x="405362" y="656825"/>
          <a:ext cx="937042" cy="562225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Saidou Khan</a:t>
          </a:r>
        </a:p>
      </dsp:txBody>
      <dsp:txXfrm>
        <a:off x="405362" y="656825"/>
        <a:ext cx="937042" cy="562225"/>
      </dsp:txXfrm>
    </dsp:sp>
    <dsp:sp modelId="{79E69D79-D5C5-B946-A507-AA91AD224134}">
      <dsp:nvSpPr>
        <dsp:cNvPr id="0" name=""/>
        <dsp:cNvSpPr/>
      </dsp:nvSpPr>
      <dsp:spPr>
        <a:xfrm>
          <a:off x="1436109" y="656825"/>
          <a:ext cx="937042" cy="562225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Andrew Dallas</a:t>
          </a:r>
        </a:p>
      </dsp:txBody>
      <dsp:txXfrm>
        <a:off x="1436109" y="656825"/>
        <a:ext cx="937042" cy="562225"/>
      </dsp:txXfrm>
    </dsp:sp>
    <dsp:sp modelId="{38E698E9-BFB6-8447-B6C5-ACB630E70904}">
      <dsp:nvSpPr>
        <dsp:cNvPr id="0" name=""/>
        <dsp:cNvSpPr/>
      </dsp:nvSpPr>
      <dsp:spPr>
        <a:xfrm>
          <a:off x="2466857" y="656825"/>
          <a:ext cx="937042" cy="562225"/>
        </a:xfrm>
        <a:prstGeom prst="rect">
          <a:avLst/>
        </a:prstGeom>
        <a:solidFill>
          <a:schemeClr val="accent2">
            <a:hueOff val="-436609"/>
            <a:satOff val="-25178"/>
            <a:lumOff val="2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Danilo Orsi-Dadomo</a:t>
          </a:r>
        </a:p>
      </dsp:txBody>
      <dsp:txXfrm>
        <a:off x="2466857" y="656825"/>
        <a:ext cx="937042" cy="562225"/>
      </dsp:txXfrm>
    </dsp:sp>
    <dsp:sp modelId="{3B039315-84E1-A14B-AB2B-6C7F5B35F22D}">
      <dsp:nvSpPr>
        <dsp:cNvPr id="0" name=""/>
        <dsp:cNvSpPr/>
      </dsp:nvSpPr>
      <dsp:spPr>
        <a:xfrm>
          <a:off x="3497604" y="656825"/>
          <a:ext cx="937042" cy="562225"/>
        </a:xfrm>
        <a:prstGeom prst="rect">
          <a:avLst/>
        </a:prstGeom>
        <a:solidFill>
          <a:schemeClr val="accent2">
            <a:hueOff val="-509377"/>
            <a:satOff val="-29375"/>
            <a:lumOff val="302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Josh Passley</a:t>
          </a:r>
        </a:p>
      </dsp:txBody>
      <dsp:txXfrm>
        <a:off x="3497604" y="656825"/>
        <a:ext cx="937042" cy="562225"/>
      </dsp:txXfrm>
    </dsp:sp>
    <dsp:sp modelId="{E9CC9F4B-43DC-0441-BCEF-F15D2F9A57E1}">
      <dsp:nvSpPr>
        <dsp:cNvPr id="0" name=""/>
        <dsp:cNvSpPr/>
      </dsp:nvSpPr>
      <dsp:spPr>
        <a:xfrm>
          <a:off x="405362" y="1312755"/>
          <a:ext cx="937042" cy="562225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Shad Ogie</a:t>
          </a:r>
        </a:p>
      </dsp:txBody>
      <dsp:txXfrm>
        <a:off x="405362" y="1312755"/>
        <a:ext cx="937042" cy="562225"/>
      </dsp:txXfrm>
    </dsp:sp>
    <dsp:sp modelId="{C2DE795C-468A-094B-9A4A-0A1088507E70}">
      <dsp:nvSpPr>
        <dsp:cNvPr id="0" name=""/>
        <dsp:cNvSpPr/>
      </dsp:nvSpPr>
      <dsp:spPr>
        <a:xfrm>
          <a:off x="1436109" y="1312755"/>
          <a:ext cx="937042" cy="562225"/>
        </a:xfrm>
        <a:prstGeom prst="rect">
          <a:avLst/>
        </a:prstGeom>
        <a:solidFill>
          <a:schemeClr val="accent2">
            <a:hueOff val="-654913"/>
            <a:satOff val="-37768"/>
            <a:lumOff val="3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Ethan Coleman</a:t>
          </a:r>
        </a:p>
      </dsp:txBody>
      <dsp:txXfrm>
        <a:off x="1436109" y="1312755"/>
        <a:ext cx="937042" cy="562225"/>
      </dsp:txXfrm>
    </dsp:sp>
    <dsp:sp modelId="{2CDAA145-0B99-D844-881C-E9E75FEA22C8}">
      <dsp:nvSpPr>
        <dsp:cNvPr id="0" name=""/>
        <dsp:cNvSpPr/>
      </dsp:nvSpPr>
      <dsp:spPr>
        <a:xfrm>
          <a:off x="2466857" y="1312755"/>
          <a:ext cx="937042" cy="56222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Virgil Gomis</a:t>
          </a:r>
        </a:p>
      </dsp:txBody>
      <dsp:txXfrm>
        <a:off x="2466857" y="1312755"/>
        <a:ext cx="937042" cy="562225"/>
      </dsp:txXfrm>
    </dsp:sp>
    <dsp:sp modelId="{AB60A598-7CFE-9848-AD96-7723DCFCA078}">
      <dsp:nvSpPr>
        <dsp:cNvPr id="0" name=""/>
        <dsp:cNvSpPr/>
      </dsp:nvSpPr>
      <dsp:spPr>
        <a:xfrm>
          <a:off x="3497604" y="1312755"/>
          <a:ext cx="937042" cy="562225"/>
        </a:xfrm>
        <a:prstGeom prst="rect">
          <a:avLst/>
        </a:prstGeom>
        <a:solidFill>
          <a:schemeClr val="accent2">
            <a:hueOff val="-800450"/>
            <a:satOff val="-46160"/>
            <a:lumOff val="47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Mo Sagaf</a:t>
          </a:r>
        </a:p>
      </dsp:txBody>
      <dsp:txXfrm>
        <a:off x="3497604" y="1312755"/>
        <a:ext cx="937042" cy="562225"/>
      </dsp:txXfrm>
    </dsp:sp>
    <dsp:sp modelId="{B4D372F3-19B5-CF43-A7EC-B92A326FCE09}">
      <dsp:nvSpPr>
        <dsp:cNvPr id="0" name=""/>
        <dsp:cNvSpPr/>
      </dsp:nvSpPr>
      <dsp:spPr>
        <a:xfrm>
          <a:off x="405362" y="1968685"/>
          <a:ext cx="937042" cy="562225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Brendan Kiernan</a:t>
          </a:r>
        </a:p>
      </dsp:txBody>
      <dsp:txXfrm>
        <a:off x="405362" y="1968685"/>
        <a:ext cx="937042" cy="562225"/>
      </dsp:txXfrm>
    </dsp:sp>
    <dsp:sp modelId="{5676CCE1-3700-F14F-AC97-A418008F210D}">
      <dsp:nvSpPr>
        <dsp:cNvPr id="0" name=""/>
        <dsp:cNvSpPr/>
      </dsp:nvSpPr>
      <dsp:spPr>
        <a:xfrm>
          <a:off x="1436109" y="1968685"/>
          <a:ext cx="937042" cy="562225"/>
        </a:xfrm>
        <a:prstGeom prst="rect">
          <a:avLst/>
        </a:prstGeom>
        <a:solidFill>
          <a:schemeClr val="accent2">
            <a:hueOff val="-945986"/>
            <a:satOff val="-54553"/>
            <a:lumOff val="56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Charlie Grainger</a:t>
          </a:r>
        </a:p>
      </dsp:txBody>
      <dsp:txXfrm>
        <a:off x="1436109" y="1968685"/>
        <a:ext cx="937042" cy="562225"/>
      </dsp:txXfrm>
    </dsp:sp>
    <dsp:sp modelId="{5A87AA14-2CD5-E242-B6C1-A46FD2DB9C37}">
      <dsp:nvSpPr>
        <dsp:cNvPr id="0" name=""/>
        <dsp:cNvSpPr/>
      </dsp:nvSpPr>
      <dsp:spPr>
        <a:xfrm>
          <a:off x="2466857" y="1968685"/>
          <a:ext cx="937042" cy="562225"/>
        </a:xfrm>
        <a:prstGeom prst="rect">
          <a:avLst/>
        </a:prstGeom>
        <a:solidFill>
          <a:schemeClr val="accent2">
            <a:hueOff val="-1018754"/>
            <a:satOff val="-58750"/>
            <a:lumOff val="60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Jack Cawley</a:t>
          </a:r>
        </a:p>
      </dsp:txBody>
      <dsp:txXfrm>
        <a:off x="2466857" y="1968685"/>
        <a:ext cx="937042" cy="562225"/>
      </dsp:txXfrm>
    </dsp:sp>
    <dsp:sp modelId="{9A673015-DEA6-6A4F-849C-B2B98B10DBFA}">
      <dsp:nvSpPr>
        <dsp:cNvPr id="0" name=""/>
        <dsp:cNvSpPr/>
      </dsp:nvSpPr>
      <dsp:spPr>
        <a:xfrm>
          <a:off x="3497604" y="1968685"/>
          <a:ext cx="937042" cy="562225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Andrew Elftheriou</a:t>
          </a:r>
        </a:p>
      </dsp:txBody>
      <dsp:txXfrm>
        <a:off x="3497604" y="1968685"/>
        <a:ext cx="937042" cy="562225"/>
      </dsp:txXfrm>
    </dsp:sp>
    <dsp:sp modelId="{8D2CC8B7-A5F0-4F40-AC4F-71CF0238D1EA}">
      <dsp:nvSpPr>
        <dsp:cNvPr id="0" name=""/>
        <dsp:cNvSpPr/>
      </dsp:nvSpPr>
      <dsp:spPr>
        <a:xfrm>
          <a:off x="405362" y="2624615"/>
          <a:ext cx="937042" cy="562225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Mitch Brundle</a:t>
          </a:r>
        </a:p>
      </dsp:txBody>
      <dsp:txXfrm>
        <a:off x="405362" y="2624615"/>
        <a:ext cx="937042" cy="562225"/>
      </dsp:txXfrm>
    </dsp:sp>
    <dsp:sp modelId="{E63C50C9-066C-FF4E-AF38-29BC03371A67}">
      <dsp:nvSpPr>
        <dsp:cNvPr id="0" name=""/>
        <dsp:cNvSpPr/>
      </dsp:nvSpPr>
      <dsp:spPr>
        <a:xfrm>
          <a:off x="1436109" y="2624615"/>
          <a:ext cx="937042" cy="562225"/>
        </a:xfrm>
        <a:prstGeom prst="rect">
          <a:avLst/>
        </a:prstGeom>
        <a:solidFill>
          <a:schemeClr val="accent2">
            <a:hueOff val="-1237059"/>
            <a:satOff val="-71339"/>
            <a:lumOff val="73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Haji Mnoga</a:t>
          </a:r>
        </a:p>
      </dsp:txBody>
      <dsp:txXfrm>
        <a:off x="1436109" y="2624615"/>
        <a:ext cx="937042" cy="562225"/>
      </dsp:txXfrm>
    </dsp:sp>
    <dsp:sp modelId="{940DD26B-2F00-DB46-AE37-F4DD1AEA0929}">
      <dsp:nvSpPr>
        <dsp:cNvPr id="0" name=""/>
        <dsp:cNvSpPr/>
      </dsp:nvSpPr>
      <dsp:spPr>
        <a:xfrm>
          <a:off x="2466857" y="2624615"/>
          <a:ext cx="937042" cy="562225"/>
        </a:xfrm>
        <a:prstGeom prst="rect">
          <a:avLst/>
        </a:prstGeom>
        <a:solidFill>
          <a:schemeClr val="accent2">
            <a:hueOff val="-1309827"/>
            <a:satOff val="-75535"/>
            <a:lumOff val="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Lois Maynard</a:t>
          </a:r>
        </a:p>
      </dsp:txBody>
      <dsp:txXfrm>
        <a:off x="2466857" y="2624615"/>
        <a:ext cx="937042" cy="562225"/>
      </dsp:txXfrm>
    </dsp:sp>
    <dsp:sp modelId="{55368D77-2B69-B640-B475-B1C16CACAB94}">
      <dsp:nvSpPr>
        <dsp:cNvPr id="0" name=""/>
        <dsp:cNvSpPr/>
      </dsp:nvSpPr>
      <dsp:spPr>
        <a:xfrm>
          <a:off x="3497604" y="2624615"/>
          <a:ext cx="937042" cy="562225"/>
        </a:xfrm>
        <a:prstGeom prst="rect">
          <a:avLst/>
        </a:prstGeom>
        <a:solidFill>
          <a:schemeClr val="accent2">
            <a:hueOff val="-1382595"/>
            <a:satOff val="-79732"/>
            <a:lumOff val="81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Ali Omar</a:t>
          </a:r>
        </a:p>
      </dsp:txBody>
      <dsp:txXfrm>
        <a:off x="3497604" y="2624615"/>
        <a:ext cx="937042" cy="562225"/>
      </dsp:txXfrm>
    </dsp:sp>
    <dsp:sp modelId="{03E61A4F-0954-1740-A9BC-EE52D75C2663}">
      <dsp:nvSpPr>
        <dsp:cNvPr id="0" name=""/>
        <dsp:cNvSpPr/>
      </dsp:nvSpPr>
      <dsp:spPr>
        <a:xfrm>
          <a:off x="1951483" y="3280545"/>
          <a:ext cx="937042" cy="56222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Jordan Maguire-Drew</a:t>
          </a:r>
        </a:p>
      </dsp:txBody>
      <dsp:txXfrm>
        <a:off x="1951483" y="3280545"/>
        <a:ext cx="937042" cy="562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343F-46EE-E242-82F0-5B6040B19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D5E17A-2769-524A-A8EC-E17779E37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BC0F0-2E20-8242-AFDB-BFEBFCD3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B296-8308-5747-BAA6-058519AB915F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47A0E-74FB-F24F-9A44-B6FB9DE5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C3F23-7DE1-2843-B25F-D4B2C4478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503-4111-A248-9BA8-EC746FE7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9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0C24E-D933-F44B-933C-AEDDF5B77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AB3DD7-D463-434F-8072-404DA4EE1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62494-BC57-C74D-B70F-377150416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B296-8308-5747-BAA6-058519AB915F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9DC40-EE1F-D64D-ABC5-729EDC17F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B4E1C-1CEA-AA44-BFE9-4F0EF8611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503-4111-A248-9BA8-EC746FE7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1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336D7C-E217-2241-A8FD-504761A3B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EAD4C-634D-9C45-9E5C-13867D3E6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84B92-F9B7-9640-BBCF-77D8D2D4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B296-8308-5747-BAA6-058519AB915F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31C73-A8F8-C64D-BFD4-4A0EF923C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53DA6-AA18-3C43-A18B-349F07E7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503-4111-A248-9BA8-EC746FE7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3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B6D5B-6FE0-884E-9CFA-D46DBB685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0F512-61A9-0F46-9D06-C77C91770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2F29C-430A-0545-8497-C80CD7EDD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B296-8308-5747-BAA6-058519AB915F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9D8E8-6FCF-E44D-B9EC-A08EDD28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9B1BF-C548-0E4F-A55A-C1B8C073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503-4111-A248-9BA8-EC746FE7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9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2228-07A4-E94B-A3C2-414043229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C2CBB-7EA0-E148-8ECF-4F725DA97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0702E-7CD1-1A47-9C6C-264ACCBA0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B296-8308-5747-BAA6-058519AB915F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35F17-D76C-5B47-A221-B73A664E6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1C4C9-1A52-D64D-A86E-42D7ECD66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503-4111-A248-9BA8-EC746FE7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9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8F6A6-170E-234D-9487-7BC44C499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889C0-976E-4549-A9AE-FCEC81914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F05F8-C654-ED43-9976-2460949BA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4319F-C4EA-DA47-8D4B-8CF63FC1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B296-8308-5747-BAA6-058519AB915F}" type="datetimeFigureOut">
              <a:rPr lang="en-US" smtClean="0"/>
              <a:t>9/16/21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DC2E5-28D8-7249-A9C4-43424BFD9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FD25C-76FF-DE40-B06A-5E010D440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503-4111-A248-9BA8-EC746FE7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9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10B2F-8AE0-394C-B367-5FF1B0FA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89DBC-FBCA-D74B-A92E-B0F8088E2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60475-9A91-4243-9766-E4E0A7169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E3F5B7-A99F-124C-A0D7-92AFD5F5B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29267E-4878-9F47-8A6B-66EDA5C76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DD6C0B-37DD-4C4D-BD86-496FA8D37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B296-8308-5747-BAA6-058519AB915F}" type="datetimeFigureOut">
              <a:rPr lang="en-US" smtClean="0"/>
              <a:t>9/16/21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C14C9C-A21F-704E-B97C-502DC016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4C93F2-952D-0849-AFB1-5DDA551F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503-4111-A248-9BA8-EC746FE7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4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F51C4-214C-0543-95E9-6794D9C5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D36E3E-C560-B345-A985-952450514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B296-8308-5747-BAA6-058519AB915F}" type="datetimeFigureOut">
              <a:rPr lang="en-US" smtClean="0"/>
              <a:t>9/16/21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37D5E-3A50-DF4B-A617-F0BCEF889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B0F66-8099-C844-93F2-52488DE8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503-4111-A248-9BA8-EC746FE7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562485-FCAB-734F-8A21-B33966501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B296-8308-5747-BAA6-058519AB915F}" type="datetimeFigureOut">
              <a:rPr lang="en-US" smtClean="0"/>
              <a:t>9/16/21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8A0AA-4962-1E44-82E1-697CC7133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C86AA-161E-4E4B-9D5E-1E1E2ABB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503-4111-A248-9BA8-EC746FE7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44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A6878-BA7F-0E40-82B7-75878C66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B2470-9398-8D4F-A2A3-96300C7F1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6CC59-0BC9-6946-8180-EDE96B64F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E7D2C-F50E-7C46-962B-C73BD3A10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B296-8308-5747-BAA6-058519AB915F}" type="datetimeFigureOut">
              <a:rPr lang="en-US" smtClean="0"/>
              <a:t>9/16/21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DFEDC-BBDE-3A4B-BB59-ED719183A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B0B52-0989-774E-864B-21BA326F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503-4111-A248-9BA8-EC746FE7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6322-373B-8E43-A8AF-5F7B1E88A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EC2595-35FD-CE43-9AA8-DB77CC25FB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FAC768-F979-4C43-B3D2-33D207AF1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66260-32A7-3741-A9EB-5235697F2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B296-8308-5747-BAA6-058519AB915F}" type="datetimeFigureOut">
              <a:rPr lang="en-US" smtClean="0"/>
              <a:t>9/16/21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46D02-71A7-3B48-AA0E-D63C83E64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09445-F867-9942-A189-DE08C53F1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7503-4111-A248-9BA8-EC746FE7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0C1950-8D87-6547-BD87-14C862EB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98260-8E6A-D843-ABAA-35F335E8B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8C1C0-ED35-6D49-B2BC-11A06838C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8B296-8308-5747-BAA6-058519AB915F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E1178-5F30-9A4E-B01B-0DDC15F42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89FA-D4EF-FF4A-822C-0B71B0A2A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27503-4111-A248-9BA8-EC746FE7B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0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tiff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p/B_Cd-brBXv6/" TargetMode="External"/><Relationship Id="rId11" Type="http://schemas.openxmlformats.org/officeDocument/2006/relationships/image" Target="../media/image10.tiff"/><Relationship Id="rId5" Type="http://schemas.openxmlformats.org/officeDocument/2006/relationships/image" Target="../media/image5.tiff"/><Relationship Id="rId10" Type="http://schemas.openxmlformats.org/officeDocument/2006/relationships/image" Target="../media/image9.jpg"/><Relationship Id="rId4" Type="http://schemas.openxmlformats.org/officeDocument/2006/relationships/image" Target="../media/image4.jpg"/><Relationship Id="rId9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0F44A-007F-9D49-83E3-8BD6AB126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422400"/>
            <a:ext cx="5367337" cy="2387600"/>
          </a:xfrm>
        </p:spPr>
        <p:txBody>
          <a:bodyPr>
            <a:normAutofit/>
          </a:bodyPr>
          <a:lstStyle/>
          <a:p>
            <a:pPr algn="l"/>
            <a:r>
              <a:rPr lang="en-US" sz="5000">
                <a:solidFill>
                  <a:schemeClr val="bg1"/>
                </a:solidFill>
              </a:rPr>
              <a:t>Aldershot Town F.C.</a:t>
            </a:r>
            <a:br>
              <a:rPr lang="en-US" sz="5000">
                <a:solidFill>
                  <a:schemeClr val="bg1"/>
                </a:solidFill>
              </a:rPr>
            </a:br>
            <a:r>
              <a:rPr lang="en-US" sz="5000">
                <a:solidFill>
                  <a:schemeClr val="bg1"/>
                </a:solidFill>
              </a:rPr>
              <a:t>Fans Forum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F1579-117A-3B49-A574-07C004FEB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5367337" cy="1655762"/>
          </a:xfrm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September 2021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89CBBC-7743-43D9-A324-25CB472E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57718B0-66DE-8447-A0DA-6D88C8200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3" r="-1" b="772"/>
          <a:stretch/>
        </p:blipFill>
        <p:spPr>
          <a:xfrm>
            <a:off x="6608776" y="1056303"/>
            <a:ext cx="4756119" cy="464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8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08D50-4850-3949-8236-3FB6D8E8D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Contracts offered to Retain Players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435E8E-F682-4FA9-8F10-2D2356B6F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3357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0034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106A3-3CFF-7249-A14C-BAC9DCC2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Transfer Negotiations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D845E28-9180-1046-8225-D9C21E7032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2" r="4619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04B748-234F-4AA5-AF92-D183AED3E2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730515"/>
              </p:ext>
            </p:extLst>
          </p:nvPr>
        </p:nvGraphicFramePr>
        <p:xfrm>
          <a:off x="6513788" y="2333297"/>
          <a:ext cx="4840010" cy="384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649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8966F-1793-8347-86BA-1D29170C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Squad 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657D4C-8033-AB45-9C8B-34F709CAA6A3}"/>
              </a:ext>
            </a:extLst>
          </p:cNvPr>
          <p:cNvSpPr/>
          <p:nvPr/>
        </p:nvSpPr>
        <p:spPr>
          <a:xfrm>
            <a:off x="838200" y="3146400"/>
            <a:ext cx="4391024" cy="245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2019 – 2020 Average 22.3 Youngest in the League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2020 – 2021 Average 23.0 Youngest in the League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2021 – 2022 Average 23.4 Youngest in the League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82E568D1-F097-A841-88AD-A151906D3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814" y="1350833"/>
            <a:ext cx="3063347" cy="30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7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D73EEE44-19C0-F243-9D6E-FEDA5D8175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3" r="-1" b="772"/>
          <a:stretch/>
        </p:blipFill>
        <p:spPr>
          <a:xfrm>
            <a:off x="838200" y="1854200"/>
            <a:ext cx="2452688" cy="2390775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Picture 5" descr="A person in a red shirt playing football&#10;&#10;Description automatically generated with low confidence">
            <a:extLst>
              <a:ext uri="{FF2B5EF4-FFF2-40B4-BE49-F238E27FC236}">
                <a16:creationId xmlns:a16="http://schemas.microsoft.com/office/drawing/2014/main" id="{13073066-2067-B64C-9E53-66C63DBD3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325" y="1854200"/>
            <a:ext cx="2387600" cy="2390775"/>
          </a:xfrm>
          <a:prstGeom prst="rect">
            <a:avLst/>
          </a:prstGeom>
        </p:spPr>
      </p:pic>
      <p:pic>
        <p:nvPicPr>
          <p:cNvPr id="11" name="Content Placeholder 4" descr="A group of men playing football&#10;&#10;Description automatically generated with medium confidence">
            <a:extLst>
              <a:ext uri="{FF2B5EF4-FFF2-40B4-BE49-F238E27FC236}">
                <a16:creationId xmlns:a16="http://schemas.microsoft.com/office/drawing/2014/main" id="{27961F12-0722-134E-9DEA-4835A547B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363" y="1854200"/>
            <a:ext cx="3070225" cy="2390775"/>
          </a:xfrm>
          <a:prstGeom prst="rect">
            <a:avLst/>
          </a:prstGeom>
        </p:spPr>
      </p:pic>
      <p:pic>
        <p:nvPicPr>
          <p:cNvPr id="8" name="Picture 7" descr="A group of men playing football&#10;&#10;Description automatically generated with medium confidence">
            <a:extLst>
              <a:ext uri="{FF2B5EF4-FFF2-40B4-BE49-F238E27FC236}">
                <a16:creationId xmlns:a16="http://schemas.microsoft.com/office/drawing/2014/main" id="{5F0C5796-535D-7741-9613-FBDA1CE28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025" y="1854200"/>
            <a:ext cx="2390775" cy="2390775"/>
          </a:xfrm>
          <a:prstGeom prst="rect">
            <a:avLst/>
          </a:prstGeom>
        </p:spPr>
      </p:pic>
      <p:pic>
        <p:nvPicPr>
          <p:cNvPr id="5" name="Picture 2" descr="Reece signed with the academy last October and has been very impressive scoring a number of goals for the 23s. This has earned him a place in the first team, making his national league debut against Notts County! &#10;Also an Aldershot Fan! 🔴🔵🔴">
            <a:hlinkClick r:id="rId6"/>
            <a:extLst>
              <a:ext uri="{FF2B5EF4-FFF2-40B4-BE49-F238E27FC236}">
                <a16:creationId xmlns:a16="http://schemas.microsoft.com/office/drawing/2014/main" id="{A21404AE-621B-6045-8677-B324B6D64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16413"/>
            <a:ext cx="1830388" cy="1833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erson in a green jacket&#10;&#10;Description automatically generated with low confidence">
            <a:extLst>
              <a:ext uri="{FF2B5EF4-FFF2-40B4-BE49-F238E27FC236}">
                <a16:creationId xmlns:a16="http://schemas.microsoft.com/office/drawing/2014/main" id="{1C61304F-0610-5742-A446-8794508879E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740" r="17315"/>
          <a:stretch/>
        </p:blipFill>
        <p:spPr>
          <a:xfrm>
            <a:off x="2740025" y="4316413"/>
            <a:ext cx="2125663" cy="1833563"/>
          </a:xfrm>
          <a:prstGeom prst="rect">
            <a:avLst/>
          </a:prstGeom>
        </p:spPr>
      </p:pic>
      <p:pic>
        <p:nvPicPr>
          <p:cNvPr id="7" name="Picture 6" descr="A group of men playing football&#10;&#10;Description automatically generated with medium confidence">
            <a:extLst>
              <a:ext uri="{FF2B5EF4-FFF2-40B4-BE49-F238E27FC236}">
                <a16:creationId xmlns:a16="http://schemas.microsoft.com/office/drawing/2014/main" id="{F0E6117C-F0C2-E249-80C5-0D24C0A4A5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7125" y="4316413"/>
            <a:ext cx="1833563" cy="1833563"/>
          </a:xfrm>
          <a:prstGeom prst="rect">
            <a:avLst/>
          </a:prstGeom>
        </p:spPr>
      </p:pic>
      <p:pic>
        <p:nvPicPr>
          <p:cNvPr id="12" name="Picture 11" descr="A picture containing grass, person, outdoor, sport&#10;&#10;Description automatically generated">
            <a:extLst>
              <a:ext uri="{FF2B5EF4-FFF2-40B4-BE49-F238E27FC236}">
                <a16:creationId xmlns:a16="http://schemas.microsoft.com/office/drawing/2014/main" id="{DC961AD4-0A58-DD43-BC2D-846807A6A83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9114" t="1" r="22014" b="5324"/>
          <a:stretch/>
        </p:blipFill>
        <p:spPr>
          <a:xfrm>
            <a:off x="6842125" y="4316413"/>
            <a:ext cx="1643063" cy="1833563"/>
          </a:xfrm>
          <a:prstGeom prst="rect">
            <a:avLst/>
          </a:prstGeom>
        </p:spPr>
      </p:pic>
      <p:pic>
        <p:nvPicPr>
          <p:cNvPr id="9" name="Picture 8" descr="A person in a red shirt&#10;&#10;Description automatically generated with medium confidence">
            <a:extLst>
              <a:ext uri="{FF2B5EF4-FFF2-40B4-BE49-F238E27FC236}">
                <a16:creationId xmlns:a16="http://schemas.microsoft.com/office/drawing/2014/main" id="{2CCE19A9-5B90-A044-8D9A-F9A470829D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6625" y="4316413"/>
            <a:ext cx="2797175" cy="183356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79A0AF-D5F2-A040-8E99-20C537C7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Academy Debuts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28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2CE13-5D6D-0E44-BA63-FD72F8C05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Improvements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486DC-403D-064C-8964-A4787B74B5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876" r="13108" b="-2"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3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AF441BBD-B4C7-054A-BCE0-5852551D30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666235"/>
              </p:ext>
            </p:extLst>
          </p:nvPr>
        </p:nvGraphicFramePr>
        <p:xfrm>
          <a:off x="4464843" y="735354"/>
          <a:ext cx="326231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38">
                  <a:extLst>
                    <a:ext uri="{9D8B030D-6E8A-4147-A177-3AD203B41FA5}">
                      <a16:colId xmlns:a16="http://schemas.microsoft.com/office/drawing/2014/main" val="2967704501"/>
                    </a:ext>
                  </a:extLst>
                </a:gridCol>
                <a:gridCol w="2506175">
                  <a:extLst>
                    <a:ext uri="{9D8B030D-6E8A-4147-A177-3AD203B41FA5}">
                      <a16:colId xmlns:a16="http://schemas.microsoft.com/office/drawing/2014/main" val="3153969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501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Woking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395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Altrincham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971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Maidenhead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32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Kings Lynn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072299"/>
                  </a:ext>
                </a:extLst>
              </a:tr>
            </a:tbl>
          </a:graphicData>
        </a:graphic>
      </p:graphicFrame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A33150C9-EA01-CB49-B301-AEEE366655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611256"/>
              </p:ext>
            </p:extLst>
          </p:nvPr>
        </p:nvGraphicFramePr>
        <p:xfrm>
          <a:off x="8220442" y="735354"/>
          <a:ext cx="326231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38">
                  <a:extLst>
                    <a:ext uri="{9D8B030D-6E8A-4147-A177-3AD203B41FA5}">
                      <a16:colId xmlns:a16="http://schemas.microsoft.com/office/drawing/2014/main" val="2967704501"/>
                    </a:ext>
                  </a:extLst>
                </a:gridCol>
                <a:gridCol w="2506175">
                  <a:extLst>
                    <a:ext uri="{9D8B030D-6E8A-4147-A177-3AD203B41FA5}">
                      <a16:colId xmlns:a16="http://schemas.microsoft.com/office/drawing/2014/main" val="3153969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501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Aldershot Town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5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Wealdstone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898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Weymouth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93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Dover Athletic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550445"/>
                  </a:ext>
                </a:extLst>
              </a:tr>
            </a:tbl>
          </a:graphicData>
        </a:graphic>
      </p:graphicFrame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1AA7522B-B14A-7D4E-ACDB-B4F90A23BA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18137"/>
              </p:ext>
            </p:extLst>
          </p:nvPr>
        </p:nvGraphicFramePr>
        <p:xfrm>
          <a:off x="709245" y="735354"/>
          <a:ext cx="3139221" cy="5387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80">
                  <a:extLst>
                    <a:ext uri="{9D8B030D-6E8A-4147-A177-3AD203B41FA5}">
                      <a16:colId xmlns:a16="http://schemas.microsoft.com/office/drawing/2014/main" val="2967704501"/>
                    </a:ext>
                  </a:extLst>
                </a:gridCol>
                <a:gridCol w="2505441">
                  <a:extLst>
                    <a:ext uri="{9D8B030D-6E8A-4147-A177-3AD203B41FA5}">
                      <a16:colId xmlns:a16="http://schemas.microsoft.com/office/drawing/2014/main" val="3153969394"/>
                    </a:ext>
                  </a:extLst>
                </a:gridCol>
              </a:tblGrid>
              <a:tr h="3016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501980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Wrexham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735496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Chesterfield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71650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Notts County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741603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Stockport County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77433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Bromley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126323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Boreham Wood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337199"/>
                  </a:ext>
                </a:extLst>
              </a:tr>
              <a:tr h="3580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Dagenham &amp; Redbridge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895071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Grimsby Town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27990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Southend United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021072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Barnet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631435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Solihull Moors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102646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Torquay United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929998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Yeovil Town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419244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Eastleigh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124814"/>
                  </a:ext>
                </a:extLst>
              </a:tr>
              <a:tr h="3016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Halifax Town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720073"/>
                  </a:ext>
                </a:extLst>
              </a:tr>
            </a:tbl>
          </a:graphicData>
        </a:graphic>
      </p:graphicFrame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D67DF94-2324-594D-AB46-50076F2B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525" y="342900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4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174</Words>
  <Application>Microsoft Macintosh PowerPoint</Application>
  <PresentationFormat>Widescreen</PresentationFormat>
  <Paragraphs>88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Aldershot Town F.C. Fans Forum</vt:lpstr>
      <vt:lpstr>Contracts offered to Retain Players</vt:lpstr>
      <vt:lpstr>Transfer Negotiations</vt:lpstr>
      <vt:lpstr>Squad Age</vt:lpstr>
      <vt:lpstr>Academy Debuts</vt:lpstr>
      <vt:lpstr>Improvements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Aldershot Town F.C. Fans Forum</dc:title>
  <dc:creator>Danny Searle</dc:creator>
  <cp:lastModifiedBy>Danny Searle</cp:lastModifiedBy>
  <cp:revision>1</cp:revision>
  <dcterms:created xsi:type="dcterms:W3CDTF">2021-09-16T13:07:51Z</dcterms:created>
  <dcterms:modified xsi:type="dcterms:W3CDTF">2021-09-16T17:30:02Z</dcterms:modified>
</cp:coreProperties>
</file>